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5" r:id="rId3"/>
    <p:sldId id="266" r:id="rId4"/>
    <p:sldId id="287" r:id="rId5"/>
    <p:sldId id="288" r:id="rId6"/>
    <p:sldId id="268" r:id="rId7"/>
    <p:sldId id="269" r:id="rId8"/>
    <p:sldId id="270" r:id="rId9"/>
    <p:sldId id="292" r:id="rId10"/>
    <p:sldId id="291" r:id="rId11"/>
    <p:sldId id="293" r:id="rId12"/>
    <p:sldId id="296" r:id="rId13"/>
    <p:sldId id="297" r:id="rId14"/>
    <p:sldId id="284" r:id="rId15"/>
    <p:sldId id="274" r:id="rId16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solidFill>
            <a:schemeClr val="accent4">
              <a:alpha val="20000"/>
            </a:scheme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solidFill>
            <a:schemeClr val="accent4">
              <a:alpha val="20000"/>
            </a:scheme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50800" cap="flat">
              <a:solidFill>
                <a:schemeClr val="accent4"/>
              </a:solidFill>
              <a:prstDash val="solid"/>
              <a:round/>
            </a:ln>
          </a:top>
          <a:bottom>
            <a:ln w="127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chemeClr val="accent4"/>
              </a:solidFill>
              <a:prstDash val="solid"/>
              <a:round/>
            </a:ln>
          </a:left>
          <a:right>
            <a:ln w="12700" cap="flat">
              <a:solidFill>
                <a:schemeClr val="accent4"/>
              </a:solidFill>
              <a:prstDash val="solid"/>
              <a:round/>
            </a:ln>
          </a:right>
          <a:top>
            <a:ln w="12700" cap="flat">
              <a:solidFill>
                <a:schemeClr val="accent4"/>
              </a:solidFill>
              <a:prstDash val="solid"/>
              <a:round/>
            </a:ln>
          </a:top>
          <a:bottom>
            <a:ln w="25400" cap="flat">
              <a:solidFill>
                <a:schemeClr val="accent4"/>
              </a:solidFill>
              <a:prstDash val="solid"/>
              <a:round/>
            </a:ln>
          </a:bottom>
          <a:insideH>
            <a:ln w="12700" cap="flat">
              <a:solidFill>
                <a:schemeClr val="accent4"/>
              </a:solidFill>
              <a:prstDash val="solid"/>
              <a:round/>
            </a:ln>
          </a:insideH>
          <a:insideV>
            <a:ln w="12700" cap="flat">
              <a:solidFill>
                <a:schemeClr val="accent4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>
      <p:cViewPr varScale="1">
        <p:scale>
          <a:sx n="67" d="100"/>
          <a:sy n="67" d="100"/>
        </p:scale>
        <p:origin x="756" y="60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51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2BFCB6-9C9D-4FBC-90FE-FE42BF3DF06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35A310A8-8B2C-464E-B5A1-78609AFE8F11}">
      <dgm:prSet phldrT="[Texto]" custT="1"/>
      <dgm:spPr/>
      <dgm:t>
        <a:bodyPr/>
        <a:lstStyle/>
        <a:p>
          <a:r>
            <a:rPr lang="es-ES" sz="1200" dirty="0" smtClean="0"/>
            <a:t>CONSULTA PRIMER NIVEL DE ATENCION</a:t>
          </a:r>
          <a:endParaRPr lang="es-ES" sz="1200" dirty="0"/>
        </a:p>
      </dgm:t>
    </dgm:pt>
    <dgm:pt modelId="{F11C246C-882F-441B-A95C-F13E4D4D1E3B}" type="parTrans" cxnId="{5F4E9CDC-B26E-4CDE-834D-5361C7DB6195}">
      <dgm:prSet/>
      <dgm:spPr/>
      <dgm:t>
        <a:bodyPr/>
        <a:lstStyle/>
        <a:p>
          <a:endParaRPr lang="es-ES"/>
        </a:p>
      </dgm:t>
    </dgm:pt>
    <dgm:pt modelId="{FBE8AA09-DB32-4C51-A62C-74D419207DCC}" type="sibTrans" cxnId="{5F4E9CDC-B26E-4CDE-834D-5361C7DB6195}">
      <dgm:prSet/>
      <dgm:spPr/>
      <dgm:t>
        <a:bodyPr/>
        <a:lstStyle/>
        <a:p>
          <a:endParaRPr lang="es-ES"/>
        </a:p>
      </dgm:t>
    </dgm:pt>
    <dgm:pt modelId="{D2CC7A90-0CF6-42CE-82D5-ABE21AD576A2}">
      <dgm:prSet phldrT="[Texto]" custT="1"/>
      <dgm:spPr>
        <a:ln>
          <a:solidFill>
            <a:srgbClr val="00FF00"/>
          </a:solidFill>
        </a:ln>
      </dgm:spPr>
      <dgm:t>
        <a:bodyPr/>
        <a:lstStyle/>
        <a:p>
          <a:r>
            <a:rPr lang="es-ES" sz="1800" dirty="0" smtClean="0"/>
            <a:t>ETI</a:t>
          </a:r>
          <a:endParaRPr lang="es-ES" sz="1800" dirty="0"/>
        </a:p>
      </dgm:t>
    </dgm:pt>
    <dgm:pt modelId="{967FCD2A-4A2F-4F18-ADB5-901146601815}" type="parTrans" cxnId="{A4A9AE66-8F01-488C-84F9-8E614E8A9729}">
      <dgm:prSet/>
      <dgm:spPr/>
      <dgm:t>
        <a:bodyPr/>
        <a:lstStyle/>
        <a:p>
          <a:endParaRPr lang="es-ES"/>
        </a:p>
      </dgm:t>
    </dgm:pt>
    <dgm:pt modelId="{51BC8662-469E-4CA2-B555-B297B28AF498}" type="sibTrans" cxnId="{A4A9AE66-8F01-488C-84F9-8E614E8A9729}">
      <dgm:prSet/>
      <dgm:spPr/>
      <dgm:t>
        <a:bodyPr/>
        <a:lstStyle/>
        <a:p>
          <a:endParaRPr lang="es-ES"/>
        </a:p>
      </dgm:t>
    </dgm:pt>
    <dgm:pt modelId="{BD596905-F91A-4A7D-96C8-8873A7FE0E05}">
      <dgm:prSet phldrT="[Texto]" custT="1"/>
      <dgm:spPr>
        <a:ln>
          <a:solidFill>
            <a:srgbClr val="00FF00"/>
          </a:solidFill>
        </a:ln>
      </dgm:spPr>
      <dgm:t>
        <a:bodyPr/>
        <a:lstStyle/>
        <a:p>
          <a:pPr algn="r"/>
          <a:r>
            <a:rPr lang="es-ES" sz="1400" dirty="0" smtClean="0"/>
            <a:t>Sin grupo de riesgo	</a:t>
          </a:r>
          <a:endParaRPr lang="es-ES" sz="1400" dirty="0"/>
        </a:p>
      </dgm:t>
    </dgm:pt>
    <dgm:pt modelId="{C29F9CC7-D532-4D5D-B3E4-5883D3F0DE0C}" type="parTrans" cxnId="{86A46EB4-0A99-4ECB-BD33-EC09B690AAFD}">
      <dgm:prSet/>
      <dgm:spPr>
        <a:ln w="28575">
          <a:solidFill>
            <a:srgbClr val="00FF00"/>
          </a:solidFill>
        </a:ln>
      </dgm:spPr>
      <dgm:t>
        <a:bodyPr/>
        <a:lstStyle/>
        <a:p>
          <a:endParaRPr lang="es-ES"/>
        </a:p>
      </dgm:t>
    </dgm:pt>
    <dgm:pt modelId="{BA74103D-3F87-4D29-9945-93D07597B51D}" type="sibTrans" cxnId="{86A46EB4-0A99-4ECB-BD33-EC09B690AAFD}">
      <dgm:prSet/>
      <dgm:spPr/>
      <dgm:t>
        <a:bodyPr/>
        <a:lstStyle/>
        <a:p>
          <a:endParaRPr lang="es-ES"/>
        </a:p>
      </dgm:t>
    </dgm:pt>
    <dgm:pt modelId="{E6A5A54A-9320-49BE-B6DE-E1ACF4BC0367}">
      <dgm:prSet phldrT="[Texto]" custT="1"/>
      <dgm:spPr>
        <a:ln>
          <a:solidFill>
            <a:srgbClr val="FF9900"/>
          </a:solidFill>
        </a:ln>
      </dgm:spPr>
      <dgm:t>
        <a:bodyPr/>
        <a:lstStyle/>
        <a:p>
          <a:r>
            <a:rPr lang="es-ES" sz="1400" dirty="0" smtClean="0"/>
            <a:t>En</a:t>
          </a:r>
          <a:r>
            <a:rPr lang="es-ES" sz="1400" baseline="0" dirty="0" smtClean="0"/>
            <a:t> grupo de riesgo</a:t>
          </a:r>
          <a:endParaRPr lang="es-ES" sz="1400" dirty="0"/>
        </a:p>
      </dgm:t>
    </dgm:pt>
    <dgm:pt modelId="{07B9E945-027D-4B00-B4E9-D3D80322366E}" type="parTrans" cxnId="{C0125951-8E8E-4B58-9B97-605B289A3B95}">
      <dgm:prSet/>
      <dgm:spPr>
        <a:ln w="28575">
          <a:solidFill>
            <a:srgbClr val="FF9900"/>
          </a:solidFill>
        </a:ln>
      </dgm:spPr>
      <dgm:t>
        <a:bodyPr/>
        <a:lstStyle/>
        <a:p>
          <a:endParaRPr lang="es-ES"/>
        </a:p>
      </dgm:t>
    </dgm:pt>
    <dgm:pt modelId="{314247AD-3F7F-4926-A82B-464E9E8068F8}" type="sibTrans" cxnId="{C0125951-8E8E-4B58-9B97-605B289A3B95}">
      <dgm:prSet/>
      <dgm:spPr/>
      <dgm:t>
        <a:bodyPr/>
        <a:lstStyle/>
        <a:p>
          <a:endParaRPr lang="es-ES"/>
        </a:p>
      </dgm:t>
    </dgm:pt>
    <dgm:pt modelId="{765EFD85-5D90-41A0-A9AC-EFD976F1793E}">
      <dgm:prSet phldrT="[Texto]" custT="1"/>
      <dgm:spPr>
        <a:ln>
          <a:solidFill>
            <a:srgbClr val="FF0000"/>
          </a:solidFill>
        </a:ln>
      </dgm:spPr>
      <dgm:t>
        <a:bodyPr/>
        <a:lstStyle/>
        <a:p>
          <a:r>
            <a:rPr lang="es-ES" sz="1600" dirty="0" smtClean="0"/>
            <a:t>IRAG</a:t>
          </a:r>
          <a:endParaRPr lang="es-ES" sz="1600" dirty="0"/>
        </a:p>
      </dgm:t>
    </dgm:pt>
    <dgm:pt modelId="{BB7D6958-67F1-46DF-A9C5-CE7C53480EC0}" type="parTrans" cxnId="{32687062-2D74-4CED-B0B3-48C68D7B1060}">
      <dgm:prSet/>
      <dgm:spPr/>
      <dgm:t>
        <a:bodyPr/>
        <a:lstStyle/>
        <a:p>
          <a:endParaRPr lang="es-ES"/>
        </a:p>
      </dgm:t>
    </dgm:pt>
    <dgm:pt modelId="{1B1E7003-D4CE-4D97-9177-84A858B0E517}" type="sibTrans" cxnId="{32687062-2D74-4CED-B0B3-48C68D7B1060}">
      <dgm:prSet/>
      <dgm:spPr/>
      <dgm:t>
        <a:bodyPr/>
        <a:lstStyle/>
        <a:p>
          <a:endParaRPr lang="es-ES"/>
        </a:p>
      </dgm:t>
    </dgm:pt>
    <dgm:pt modelId="{C6AFB458-8E26-4AC2-9DE9-065F02037826}">
      <dgm:prSet phldrT="[Texto]" custT="1"/>
      <dgm:spPr>
        <a:ln>
          <a:solidFill>
            <a:srgbClr val="FF0000"/>
          </a:solidFill>
        </a:ln>
      </dgm:spPr>
      <dgm:t>
        <a:bodyPr/>
        <a:lstStyle/>
        <a:p>
          <a:r>
            <a:rPr lang="es-ES" sz="1400" dirty="0" smtClean="0"/>
            <a:t>Referencia a 2° Nivel de atención. </a:t>
          </a:r>
          <a:endParaRPr lang="es-ES" sz="1400" dirty="0"/>
        </a:p>
      </dgm:t>
    </dgm:pt>
    <dgm:pt modelId="{7F0AF872-9AF3-4397-935C-DEA43B7EEAB7}" type="parTrans" cxnId="{A1D2B4FE-7438-4C39-95E7-5EE2EEFDB9C9}">
      <dgm:prSet/>
      <dgm:spPr>
        <a:ln w="38100">
          <a:solidFill>
            <a:srgbClr val="FF0000"/>
          </a:solidFill>
        </a:ln>
      </dgm:spPr>
      <dgm:t>
        <a:bodyPr/>
        <a:lstStyle/>
        <a:p>
          <a:endParaRPr lang="es-ES"/>
        </a:p>
      </dgm:t>
    </dgm:pt>
    <dgm:pt modelId="{2F570B65-9A1D-450B-832D-C47074B59446}" type="sibTrans" cxnId="{A1D2B4FE-7438-4C39-95E7-5EE2EEFDB9C9}">
      <dgm:prSet/>
      <dgm:spPr/>
      <dgm:t>
        <a:bodyPr/>
        <a:lstStyle/>
        <a:p>
          <a:endParaRPr lang="es-ES"/>
        </a:p>
      </dgm:t>
    </dgm:pt>
    <dgm:pt modelId="{45F1829E-A9A4-4F63-8742-C73B04C01E13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es-ES" sz="1400" dirty="0" smtClean="0"/>
            <a:t>Con signos y síntomas de alarma.</a:t>
          </a:r>
          <a:endParaRPr lang="es-ES" sz="1400" dirty="0"/>
        </a:p>
      </dgm:t>
    </dgm:pt>
    <dgm:pt modelId="{0F323380-8F5D-4531-9D52-87E1E9F19A7B}" type="parTrans" cxnId="{94BF4543-AFFB-47A1-AA82-0EECB4F4DFE8}">
      <dgm:prSet/>
      <dgm:spPr>
        <a:ln w="28575">
          <a:solidFill>
            <a:srgbClr val="FF0000"/>
          </a:solidFill>
        </a:ln>
      </dgm:spPr>
      <dgm:t>
        <a:bodyPr/>
        <a:lstStyle/>
        <a:p>
          <a:endParaRPr lang="es-ES"/>
        </a:p>
      </dgm:t>
    </dgm:pt>
    <dgm:pt modelId="{AC138ADC-0D76-45B4-995B-24E38A4043D0}" type="sibTrans" cxnId="{94BF4543-AFFB-47A1-AA82-0EECB4F4DFE8}">
      <dgm:prSet/>
      <dgm:spPr/>
      <dgm:t>
        <a:bodyPr/>
        <a:lstStyle/>
        <a:p>
          <a:endParaRPr lang="es-ES"/>
        </a:p>
      </dgm:t>
    </dgm:pt>
    <dgm:pt modelId="{99C87C1F-BD2C-40EE-8D07-65D772F6B443}">
      <dgm:prSet custT="1"/>
      <dgm:spPr>
        <a:ln>
          <a:solidFill>
            <a:srgbClr val="00FF00"/>
          </a:solidFill>
        </a:ln>
      </dgm:spPr>
      <dgm:t>
        <a:bodyPr/>
        <a:lstStyle/>
        <a:p>
          <a:r>
            <a:rPr lang="es-ES" sz="1400" dirty="0" smtClean="0"/>
            <a:t>Vigilancia 24 y 48hrs</a:t>
          </a:r>
          <a:endParaRPr lang="es-ES" sz="1400" dirty="0"/>
        </a:p>
      </dgm:t>
    </dgm:pt>
    <dgm:pt modelId="{E55262CA-067D-47F5-8E84-1002E08071F6}" type="parTrans" cxnId="{12AF1C48-2A41-40E4-A017-51012655D0AF}">
      <dgm:prSet/>
      <dgm:spPr>
        <a:ln w="28575">
          <a:solidFill>
            <a:srgbClr val="00FF00"/>
          </a:solidFill>
        </a:ln>
      </dgm:spPr>
      <dgm:t>
        <a:bodyPr/>
        <a:lstStyle/>
        <a:p>
          <a:endParaRPr lang="es-ES"/>
        </a:p>
      </dgm:t>
    </dgm:pt>
    <dgm:pt modelId="{7851AA94-DB55-4FDB-BCE0-AEDB751355F4}" type="sibTrans" cxnId="{12AF1C48-2A41-40E4-A017-51012655D0AF}">
      <dgm:prSet/>
      <dgm:spPr/>
      <dgm:t>
        <a:bodyPr/>
        <a:lstStyle/>
        <a:p>
          <a:endParaRPr lang="es-ES"/>
        </a:p>
      </dgm:t>
    </dgm:pt>
    <dgm:pt modelId="{7200EE0A-490F-4850-AF41-542147B49CB2}">
      <dgm:prSet custT="1"/>
      <dgm:spPr>
        <a:ln>
          <a:solidFill>
            <a:srgbClr val="FF9900"/>
          </a:solidFill>
        </a:ln>
      </dgm:spPr>
      <dgm:t>
        <a:bodyPr/>
        <a:lstStyle/>
        <a:p>
          <a:r>
            <a:rPr lang="es-ES" sz="1400" dirty="0" smtClean="0"/>
            <a:t>Inicio de tratamiento. </a:t>
          </a:r>
          <a:endParaRPr lang="es-ES" sz="1400" dirty="0"/>
        </a:p>
      </dgm:t>
    </dgm:pt>
    <dgm:pt modelId="{130C3CD8-7D36-48E4-84C3-2AFCD8B9CA7F}" type="parTrans" cxnId="{5ED471D8-6753-4876-A14E-F0434E8CEBE1}">
      <dgm:prSet/>
      <dgm:spPr>
        <a:ln w="28575">
          <a:solidFill>
            <a:srgbClr val="FF9900"/>
          </a:solidFill>
        </a:ln>
      </dgm:spPr>
      <dgm:t>
        <a:bodyPr/>
        <a:lstStyle/>
        <a:p>
          <a:endParaRPr lang="es-ES"/>
        </a:p>
      </dgm:t>
    </dgm:pt>
    <dgm:pt modelId="{8C70444C-A15C-4F70-8BD0-E74752990C4F}" type="sibTrans" cxnId="{5ED471D8-6753-4876-A14E-F0434E8CEBE1}">
      <dgm:prSet/>
      <dgm:spPr/>
      <dgm:t>
        <a:bodyPr/>
        <a:lstStyle/>
        <a:p>
          <a:endParaRPr lang="es-ES"/>
        </a:p>
      </dgm:t>
    </dgm:pt>
    <dgm:pt modelId="{2098CB37-7BD9-489B-BF41-E2E5C7359895}">
      <dgm:prSet custT="1"/>
      <dgm:spPr>
        <a:ln>
          <a:solidFill>
            <a:srgbClr val="00FF00"/>
          </a:solidFill>
        </a:ln>
      </dgm:spPr>
      <dgm:t>
        <a:bodyPr/>
        <a:lstStyle/>
        <a:p>
          <a:r>
            <a:rPr lang="es-ES" sz="1400" dirty="0" smtClean="0"/>
            <a:t>SIN signos y síntomas de alarma.</a:t>
          </a:r>
          <a:endParaRPr lang="es-ES" sz="1400" dirty="0"/>
        </a:p>
      </dgm:t>
    </dgm:pt>
    <dgm:pt modelId="{1E50E7FA-6489-4D32-86DF-0312FFB71763}" type="parTrans" cxnId="{F11C5F87-2A2B-4D94-BE02-3FD4290C44C2}">
      <dgm:prSet/>
      <dgm:spPr>
        <a:ln>
          <a:solidFill>
            <a:schemeClr val="bg1"/>
          </a:solidFill>
        </a:ln>
      </dgm:spPr>
      <dgm:t>
        <a:bodyPr/>
        <a:lstStyle/>
        <a:p>
          <a:endParaRPr lang="es-ES"/>
        </a:p>
      </dgm:t>
    </dgm:pt>
    <dgm:pt modelId="{5ED04E61-A2E4-429B-B71A-CF5E99826022}" type="sibTrans" cxnId="{F11C5F87-2A2B-4D94-BE02-3FD4290C44C2}">
      <dgm:prSet/>
      <dgm:spPr/>
      <dgm:t>
        <a:bodyPr/>
        <a:lstStyle/>
        <a:p>
          <a:endParaRPr lang="es-ES"/>
        </a:p>
      </dgm:t>
    </dgm:pt>
    <dgm:pt modelId="{7E53B3B8-7EEF-437A-8763-200F803BCD23}">
      <dgm:prSet custT="1"/>
      <dgm:spPr>
        <a:ln>
          <a:solidFill>
            <a:srgbClr val="FF0000"/>
          </a:solidFill>
        </a:ln>
      </dgm:spPr>
      <dgm:t>
        <a:bodyPr/>
        <a:lstStyle/>
        <a:p>
          <a:r>
            <a:rPr lang="es-ES" sz="1400" dirty="0" smtClean="0"/>
            <a:t>Con signos y síntomas de alarma.</a:t>
          </a:r>
          <a:endParaRPr lang="es-ES" sz="1400" dirty="0"/>
        </a:p>
      </dgm:t>
    </dgm:pt>
    <dgm:pt modelId="{083E501D-95BF-4757-9882-FEEB71AF8864}" type="parTrans" cxnId="{D8DF98C0-BFD4-41DA-9E20-713FD38FAF49}">
      <dgm:prSet/>
      <dgm:spPr>
        <a:ln w="28575">
          <a:solidFill>
            <a:srgbClr val="FF0000"/>
          </a:solidFill>
        </a:ln>
      </dgm:spPr>
      <dgm:t>
        <a:bodyPr/>
        <a:lstStyle/>
        <a:p>
          <a:endParaRPr lang="es-ES"/>
        </a:p>
      </dgm:t>
    </dgm:pt>
    <dgm:pt modelId="{4A18131E-66AF-4346-A30A-46B1B6926C13}" type="sibTrans" cxnId="{D8DF98C0-BFD4-41DA-9E20-713FD38FAF49}">
      <dgm:prSet/>
      <dgm:spPr/>
      <dgm:t>
        <a:bodyPr/>
        <a:lstStyle/>
        <a:p>
          <a:endParaRPr lang="es-ES"/>
        </a:p>
      </dgm:t>
    </dgm:pt>
    <dgm:pt modelId="{2D3B9E20-C197-4C8D-A431-C14B522B720C}" type="pres">
      <dgm:prSet presAssocID="{1F2BFCB6-9C9D-4FBC-90FE-FE42BF3DF06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_tradnl"/>
        </a:p>
      </dgm:t>
    </dgm:pt>
    <dgm:pt modelId="{F06F4DB5-DF49-4709-A53C-F48759A587A3}" type="pres">
      <dgm:prSet presAssocID="{35A310A8-8B2C-464E-B5A1-78609AFE8F11}" presName="hierRoot1" presStyleCnt="0"/>
      <dgm:spPr/>
    </dgm:pt>
    <dgm:pt modelId="{F64DA148-9DEA-4A45-B3D6-6F0D0D5B153B}" type="pres">
      <dgm:prSet presAssocID="{35A310A8-8B2C-464E-B5A1-78609AFE8F11}" presName="composite" presStyleCnt="0"/>
      <dgm:spPr/>
    </dgm:pt>
    <dgm:pt modelId="{3D2FF2A5-02B4-49F1-AC70-3BF802B4B274}" type="pres">
      <dgm:prSet presAssocID="{35A310A8-8B2C-464E-B5A1-78609AFE8F11}" presName="background" presStyleLbl="node0" presStyleIdx="0" presStyleCnt="1"/>
      <dgm:spPr/>
    </dgm:pt>
    <dgm:pt modelId="{0E5FC989-41A3-40B5-B80C-108AD04CB4B1}" type="pres">
      <dgm:prSet presAssocID="{35A310A8-8B2C-464E-B5A1-78609AFE8F11}" presName="text" presStyleLbl="fgAcc0" presStyleIdx="0" presStyleCnt="1" custScaleX="229112" custScaleY="42729" custLinFactNeighborX="3799" custLinFactNeighborY="-4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877C6990-D7E4-4DA2-8071-B33071160B83}" type="pres">
      <dgm:prSet presAssocID="{35A310A8-8B2C-464E-B5A1-78609AFE8F11}" presName="hierChild2" presStyleCnt="0"/>
      <dgm:spPr/>
    </dgm:pt>
    <dgm:pt modelId="{E15B5A6D-CCAC-49B1-8B29-15C5E6EC5E6F}" type="pres">
      <dgm:prSet presAssocID="{967FCD2A-4A2F-4F18-ADB5-901146601815}" presName="Name10" presStyleLbl="parChTrans1D2" presStyleIdx="0" presStyleCnt="2"/>
      <dgm:spPr/>
      <dgm:t>
        <a:bodyPr/>
        <a:lstStyle/>
        <a:p>
          <a:endParaRPr lang="es-ES_tradnl"/>
        </a:p>
      </dgm:t>
    </dgm:pt>
    <dgm:pt modelId="{647EE7EC-42D6-4609-B8C1-4E49852393A9}" type="pres">
      <dgm:prSet presAssocID="{D2CC7A90-0CF6-42CE-82D5-ABE21AD576A2}" presName="hierRoot2" presStyleCnt="0"/>
      <dgm:spPr/>
    </dgm:pt>
    <dgm:pt modelId="{C74FBD8D-E30C-46B1-A94D-F23647C1C967}" type="pres">
      <dgm:prSet presAssocID="{D2CC7A90-0CF6-42CE-82D5-ABE21AD576A2}" presName="composite2" presStyleCnt="0"/>
      <dgm:spPr/>
    </dgm:pt>
    <dgm:pt modelId="{71D686C2-23E6-4F47-B2E0-4BA44E1FA066}" type="pres">
      <dgm:prSet presAssocID="{D2CC7A90-0CF6-42CE-82D5-ABE21AD576A2}" presName="background2" presStyleLbl="node2" presStyleIdx="0" presStyleCnt="2"/>
      <dgm:spPr>
        <a:solidFill>
          <a:srgbClr val="00FF00"/>
        </a:solidFill>
      </dgm:spPr>
    </dgm:pt>
    <dgm:pt modelId="{DDA94AD4-9907-4572-8383-FAFDF8B8A25F}" type="pres">
      <dgm:prSet presAssocID="{D2CC7A90-0CF6-42CE-82D5-ABE21AD576A2}" presName="text2" presStyleLbl="fgAcc2" presStyleIdx="0" presStyleCnt="2" custScaleX="45790" custScaleY="44013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8DD8275C-1B2B-4F4F-B309-AACCA94E299A}" type="pres">
      <dgm:prSet presAssocID="{D2CC7A90-0CF6-42CE-82D5-ABE21AD576A2}" presName="hierChild3" presStyleCnt="0"/>
      <dgm:spPr/>
    </dgm:pt>
    <dgm:pt modelId="{F76E9F84-A8AA-467C-BC2A-16354F089C70}" type="pres">
      <dgm:prSet presAssocID="{1E50E7FA-6489-4D32-86DF-0312FFB71763}" presName="Name17" presStyleLbl="parChTrans1D3" presStyleIdx="0" presStyleCnt="5"/>
      <dgm:spPr/>
      <dgm:t>
        <a:bodyPr/>
        <a:lstStyle/>
        <a:p>
          <a:endParaRPr lang="es-ES_tradnl"/>
        </a:p>
      </dgm:t>
    </dgm:pt>
    <dgm:pt modelId="{59C29CAD-B6A8-49FC-B822-8E6552E702EC}" type="pres">
      <dgm:prSet presAssocID="{2098CB37-7BD9-489B-BF41-E2E5C7359895}" presName="hierRoot3" presStyleCnt="0"/>
      <dgm:spPr/>
    </dgm:pt>
    <dgm:pt modelId="{B5EB3894-DC57-4037-8D42-2C4EBB31DF35}" type="pres">
      <dgm:prSet presAssocID="{2098CB37-7BD9-489B-BF41-E2E5C7359895}" presName="composite3" presStyleCnt="0"/>
      <dgm:spPr/>
    </dgm:pt>
    <dgm:pt modelId="{D3838EB1-4E43-4BBD-AC35-78013695043E}" type="pres">
      <dgm:prSet presAssocID="{2098CB37-7BD9-489B-BF41-E2E5C7359895}" presName="background3" presStyleLbl="node3" presStyleIdx="0" presStyleCnt="5"/>
      <dgm:spPr>
        <a:solidFill>
          <a:srgbClr val="00FF00"/>
        </a:solidFill>
      </dgm:spPr>
    </dgm:pt>
    <dgm:pt modelId="{64BEBC66-224C-4CD4-8B2E-DED104AC7985}" type="pres">
      <dgm:prSet presAssocID="{2098CB37-7BD9-489B-BF41-E2E5C7359895}" presName="text3" presStyleLbl="fgAcc3" presStyleIdx="0" presStyleCnt="5" custScaleX="112522" custScaleY="75482" custLinFactX="32125" custLinFactNeighborX="100000" custLinFactNeighborY="4179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7C6EDBC-202D-476E-A0EE-B465BADC91F7}" type="pres">
      <dgm:prSet presAssocID="{2098CB37-7BD9-489B-BF41-E2E5C7359895}" presName="hierChild4" presStyleCnt="0"/>
      <dgm:spPr/>
    </dgm:pt>
    <dgm:pt modelId="{803CD4D1-03F9-4348-8DFC-589DB96D9AEB}" type="pres">
      <dgm:prSet presAssocID="{C29F9CC7-D532-4D5D-B3E4-5883D3F0DE0C}" presName="Name17" presStyleLbl="parChTrans1D3" presStyleIdx="1" presStyleCnt="5"/>
      <dgm:spPr/>
      <dgm:t>
        <a:bodyPr/>
        <a:lstStyle/>
        <a:p>
          <a:endParaRPr lang="es-ES_tradnl"/>
        </a:p>
      </dgm:t>
    </dgm:pt>
    <dgm:pt modelId="{00E7FB4E-9694-4D54-9DEB-515B8094D67C}" type="pres">
      <dgm:prSet presAssocID="{BD596905-F91A-4A7D-96C8-8873A7FE0E05}" presName="hierRoot3" presStyleCnt="0"/>
      <dgm:spPr/>
    </dgm:pt>
    <dgm:pt modelId="{0DD54654-C635-46CD-8885-1E80DB662206}" type="pres">
      <dgm:prSet presAssocID="{BD596905-F91A-4A7D-96C8-8873A7FE0E05}" presName="composite3" presStyleCnt="0"/>
      <dgm:spPr/>
    </dgm:pt>
    <dgm:pt modelId="{D8581172-BC1E-4E1B-B79E-10A90BDFDF17}" type="pres">
      <dgm:prSet presAssocID="{BD596905-F91A-4A7D-96C8-8873A7FE0E05}" presName="background3" presStyleLbl="node3" presStyleIdx="1" presStyleCnt="5"/>
      <dgm:spPr>
        <a:solidFill>
          <a:srgbClr val="00FF00"/>
        </a:solidFill>
      </dgm:spPr>
    </dgm:pt>
    <dgm:pt modelId="{845CE52C-2C6E-4F53-B38F-018C4AF638EF}" type="pres">
      <dgm:prSet presAssocID="{BD596905-F91A-4A7D-96C8-8873A7FE0E05}" presName="text3" presStyleLbl="fgAcc3" presStyleIdx="1" presStyleCnt="5" custScaleX="111786" custScaleY="51525" custLinFactX="-44504" custLinFactNeighborX="-100000" custLinFactNeighborY="-589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38B5295-B882-4671-9A4E-A9AAF6153671}" type="pres">
      <dgm:prSet presAssocID="{BD596905-F91A-4A7D-96C8-8873A7FE0E05}" presName="hierChild4" presStyleCnt="0"/>
      <dgm:spPr/>
    </dgm:pt>
    <dgm:pt modelId="{DB4EBD70-22C8-4A7C-9FC7-592EF4D1B85F}" type="pres">
      <dgm:prSet presAssocID="{E55262CA-067D-47F5-8E84-1002E08071F6}" presName="Name23" presStyleLbl="parChTrans1D4" presStyleIdx="0" presStyleCnt="3"/>
      <dgm:spPr/>
      <dgm:t>
        <a:bodyPr/>
        <a:lstStyle/>
        <a:p>
          <a:endParaRPr lang="es-ES_tradnl"/>
        </a:p>
      </dgm:t>
    </dgm:pt>
    <dgm:pt modelId="{263A3109-1DDC-444B-8892-E95AA3303378}" type="pres">
      <dgm:prSet presAssocID="{99C87C1F-BD2C-40EE-8D07-65D772F6B443}" presName="hierRoot4" presStyleCnt="0"/>
      <dgm:spPr/>
    </dgm:pt>
    <dgm:pt modelId="{280015F3-4BF2-4BD8-BF8E-ABF00C0C05B6}" type="pres">
      <dgm:prSet presAssocID="{99C87C1F-BD2C-40EE-8D07-65D772F6B443}" presName="composite4" presStyleCnt="0"/>
      <dgm:spPr/>
    </dgm:pt>
    <dgm:pt modelId="{C8B7EFA8-9BAD-4AEE-8801-D4A490CC1D1C}" type="pres">
      <dgm:prSet presAssocID="{99C87C1F-BD2C-40EE-8D07-65D772F6B443}" presName="background4" presStyleLbl="node4" presStyleIdx="0" presStyleCnt="3"/>
      <dgm:spPr>
        <a:solidFill>
          <a:srgbClr val="00FF00"/>
        </a:solidFill>
      </dgm:spPr>
    </dgm:pt>
    <dgm:pt modelId="{3CEBF158-7311-4F97-8903-64459A843F21}" type="pres">
      <dgm:prSet presAssocID="{99C87C1F-BD2C-40EE-8D07-65D772F6B443}" presName="text4" presStyleLbl="fgAcc4" presStyleIdx="0" presStyleCnt="3" custScaleX="83553" custScaleY="75260" custLinFactY="38447" custLinFactNeighborX="-10667" custLinFactNeighborY="100000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922889D7-A23B-488A-9EFE-3F9385D8866D}" type="pres">
      <dgm:prSet presAssocID="{99C87C1F-BD2C-40EE-8D07-65D772F6B443}" presName="hierChild5" presStyleCnt="0"/>
      <dgm:spPr/>
    </dgm:pt>
    <dgm:pt modelId="{1EC12CF7-75E1-4ED3-8B2D-30E78E85003A}" type="pres">
      <dgm:prSet presAssocID="{07B9E945-027D-4B00-B4E9-D3D80322366E}" presName="Name17" presStyleLbl="parChTrans1D3" presStyleIdx="2" presStyleCnt="5"/>
      <dgm:spPr/>
      <dgm:t>
        <a:bodyPr/>
        <a:lstStyle/>
        <a:p>
          <a:endParaRPr lang="es-ES_tradnl"/>
        </a:p>
      </dgm:t>
    </dgm:pt>
    <dgm:pt modelId="{71857D91-50E2-4FDE-B43D-59F3E8B11C7F}" type="pres">
      <dgm:prSet presAssocID="{E6A5A54A-9320-49BE-B6DE-E1ACF4BC0367}" presName="hierRoot3" presStyleCnt="0"/>
      <dgm:spPr/>
    </dgm:pt>
    <dgm:pt modelId="{17B71086-5C06-4B3A-A70D-257D99CC2BA4}" type="pres">
      <dgm:prSet presAssocID="{E6A5A54A-9320-49BE-B6DE-E1ACF4BC0367}" presName="composite3" presStyleCnt="0"/>
      <dgm:spPr/>
    </dgm:pt>
    <dgm:pt modelId="{5834CBEB-5622-4E9F-844F-8FCD12C4FB9A}" type="pres">
      <dgm:prSet presAssocID="{E6A5A54A-9320-49BE-B6DE-E1ACF4BC0367}" presName="background3" presStyleLbl="node3" presStyleIdx="2" presStyleCnt="5"/>
      <dgm:spPr>
        <a:solidFill>
          <a:srgbClr val="FF9900"/>
        </a:solidFill>
      </dgm:spPr>
    </dgm:pt>
    <dgm:pt modelId="{7A67D0A3-0C4B-4AD6-BCC2-889D438E5120}" type="pres">
      <dgm:prSet presAssocID="{E6A5A54A-9320-49BE-B6DE-E1ACF4BC0367}" presName="text3" presStyleLbl="fgAcc3" presStyleIdx="2" presStyleCnt="5" custScaleX="77287" custScaleY="6485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BF6AFC5-3E05-4D10-AA26-804D5E284F89}" type="pres">
      <dgm:prSet presAssocID="{E6A5A54A-9320-49BE-B6DE-E1ACF4BC0367}" presName="hierChild4" presStyleCnt="0"/>
      <dgm:spPr/>
    </dgm:pt>
    <dgm:pt modelId="{8C1E16CE-8496-416E-A42B-A57CCBD9A4E5}" type="pres">
      <dgm:prSet presAssocID="{083E501D-95BF-4757-9882-FEEB71AF8864}" presName="Name23" presStyleLbl="parChTrans1D4" presStyleIdx="1" presStyleCnt="3"/>
      <dgm:spPr/>
      <dgm:t>
        <a:bodyPr/>
        <a:lstStyle/>
        <a:p>
          <a:endParaRPr lang="es-ES_tradnl"/>
        </a:p>
      </dgm:t>
    </dgm:pt>
    <dgm:pt modelId="{65B0C007-66EA-4D03-96A6-1C98B588E776}" type="pres">
      <dgm:prSet presAssocID="{7E53B3B8-7EEF-437A-8763-200F803BCD23}" presName="hierRoot4" presStyleCnt="0"/>
      <dgm:spPr/>
    </dgm:pt>
    <dgm:pt modelId="{7D6D24F6-D419-4C79-900B-89C4FB2E8DB2}" type="pres">
      <dgm:prSet presAssocID="{7E53B3B8-7EEF-437A-8763-200F803BCD23}" presName="composite4" presStyleCnt="0"/>
      <dgm:spPr/>
    </dgm:pt>
    <dgm:pt modelId="{6A486A77-92C6-4D0E-9B60-00E9F0AE5229}" type="pres">
      <dgm:prSet presAssocID="{7E53B3B8-7EEF-437A-8763-200F803BCD23}" presName="background4" presStyleLbl="node4" presStyleIdx="1" presStyleCnt="3"/>
      <dgm:spPr>
        <a:solidFill>
          <a:srgbClr val="FF0000"/>
        </a:solidFill>
      </dgm:spPr>
    </dgm:pt>
    <dgm:pt modelId="{2A28BE2E-2159-42AE-A8A1-EE5A4CA9FC86}" type="pres">
      <dgm:prSet presAssocID="{7E53B3B8-7EEF-437A-8763-200F803BCD23}" presName="text4" presStyleLbl="fgAcc4" presStyleIdx="1" presStyleCnt="3" custScaleX="117303" custScaleY="71536" custLinFactX="41512" custLinFactY="16580" custLinFactNeighborX="100000" custLinFactNeighborY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AB51B08-34BE-4B59-A71F-4CDEB1BA74F0}" type="pres">
      <dgm:prSet presAssocID="{7E53B3B8-7EEF-437A-8763-200F803BCD23}" presName="hierChild5" presStyleCnt="0"/>
      <dgm:spPr/>
    </dgm:pt>
    <dgm:pt modelId="{BEF84042-6ACA-49DC-A8AA-27B4ECDF0026}" type="pres">
      <dgm:prSet presAssocID="{130C3CD8-7D36-48E4-84C3-2AFCD8B9CA7F}" presName="Name23" presStyleLbl="parChTrans1D4" presStyleIdx="2" presStyleCnt="3"/>
      <dgm:spPr/>
      <dgm:t>
        <a:bodyPr/>
        <a:lstStyle/>
        <a:p>
          <a:endParaRPr lang="es-ES_tradnl"/>
        </a:p>
      </dgm:t>
    </dgm:pt>
    <dgm:pt modelId="{9D8F38FD-FA15-4B8D-BD66-8803ACFDBE96}" type="pres">
      <dgm:prSet presAssocID="{7200EE0A-490F-4850-AF41-542147B49CB2}" presName="hierRoot4" presStyleCnt="0"/>
      <dgm:spPr/>
    </dgm:pt>
    <dgm:pt modelId="{1B5FD623-A814-4A5D-BC45-7F620E7913DC}" type="pres">
      <dgm:prSet presAssocID="{7200EE0A-490F-4850-AF41-542147B49CB2}" presName="composite4" presStyleCnt="0"/>
      <dgm:spPr/>
    </dgm:pt>
    <dgm:pt modelId="{BB6CD2EB-1046-4F9F-8864-7A3D94E31B9F}" type="pres">
      <dgm:prSet presAssocID="{7200EE0A-490F-4850-AF41-542147B49CB2}" presName="background4" presStyleLbl="node4" presStyleIdx="2" presStyleCnt="3"/>
      <dgm:spPr>
        <a:solidFill>
          <a:srgbClr val="FF9900"/>
        </a:solidFill>
      </dgm:spPr>
    </dgm:pt>
    <dgm:pt modelId="{4B6C91DA-9B1B-4988-99A2-C5A8BE30CF13}" type="pres">
      <dgm:prSet presAssocID="{7200EE0A-490F-4850-AF41-542147B49CB2}" presName="text4" presStyleLbl="fgAcc4" presStyleIdx="2" presStyleCnt="3" custScaleX="89938" custScaleY="68660" custLinFactNeighborX="-69565" custLinFactNeighborY="16689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C1670F4E-B508-4912-8AE6-D80D22049988}" type="pres">
      <dgm:prSet presAssocID="{7200EE0A-490F-4850-AF41-542147B49CB2}" presName="hierChild5" presStyleCnt="0"/>
      <dgm:spPr/>
    </dgm:pt>
    <dgm:pt modelId="{CEB29C5C-1391-4F41-AD23-D8AC5B8F8D75}" type="pres">
      <dgm:prSet presAssocID="{0F323380-8F5D-4531-9D52-87E1E9F19A7B}" presName="Name17" presStyleLbl="parChTrans1D3" presStyleIdx="3" presStyleCnt="5"/>
      <dgm:spPr/>
      <dgm:t>
        <a:bodyPr/>
        <a:lstStyle/>
        <a:p>
          <a:endParaRPr lang="es-ES_tradnl"/>
        </a:p>
      </dgm:t>
    </dgm:pt>
    <dgm:pt modelId="{94288D59-0A64-4466-811D-7C7F79ADC45A}" type="pres">
      <dgm:prSet presAssocID="{45F1829E-A9A4-4F63-8742-C73B04C01E13}" presName="hierRoot3" presStyleCnt="0"/>
      <dgm:spPr/>
    </dgm:pt>
    <dgm:pt modelId="{D9ACF57A-8AE1-4AE6-8825-A5E491CD84E0}" type="pres">
      <dgm:prSet presAssocID="{45F1829E-A9A4-4F63-8742-C73B04C01E13}" presName="composite3" presStyleCnt="0"/>
      <dgm:spPr/>
    </dgm:pt>
    <dgm:pt modelId="{B8963A5D-C970-4886-9BDF-73B0C14BDCEF}" type="pres">
      <dgm:prSet presAssocID="{45F1829E-A9A4-4F63-8742-C73B04C01E13}" presName="background3" presStyleLbl="node3" presStyleIdx="3" presStyleCnt="5"/>
      <dgm:spPr>
        <a:solidFill>
          <a:srgbClr val="FF0000"/>
        </a:solidFill>
      </dgm:spPr>
    </dgm:pt>
    <dgm:pt modelId="{7B37BE38-A4D1-4A39-8E26-ED5FA5543B1A}" type="pres">
      <dgm:prSet presAssocID="{45F1829E-A9A4-4F63-8742-C73B04C01E13}" presName="text3" presStyleLbl="fgAcc3" presStyleIdx="3" presStyleCnt="5" custScaleX="108711" custScaleY="72475" custLinFactNeighborX="49416" custLinFactNeighborY="117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4DE18C5-0711-434C-8D2B-FA55A5D2463E}" type="pres">
      <dgm:prSet presAssocID="{45F1829E-A9A4-4F63-8742-C73B04C01E13}" presName="hierChild4" presStyleCnt="0"/>
      <dgm:spPr/>
    </dgm:pt>
    <dgm:pt modelId="{DABCDE5E-D627-4DB4-A0EA-94686E29587F}" type="pres">
      <dgm:prSet presAssocID="{BB7D6958-67F1-46DF-A9C5-CE7C53480EC0}" presName="Name10" presStyleLbl="parChTrans1D2" presStyleIdx="1" presStyleCnt="2"/>
      <dgm:spPr/>
      <dgm:t>
        <a:bodyPr/>
        <a:lstStyle/>
        <a:p>
          <a:endParaRPr lang="es-ES_tradnl"/>
        </a:p>
      </dgm:t>
    </dgm:pt>
    <dgm:pt modelId="{3699EA70-BC98-41E1-9212-D1787BE4744C}" type="pres">
      <dgm:prSet presAssocID="{765EFD85-5D90-41A0-A9AC-EFD976F1793E}" presName="hierRoot2" presStyleCnt="0"/>
      <dgm:spPr/>
    </dgm:pt>
    <dgm:pt modelId="{5B06F941-A3C0-42CD-8AB9-FCBAE157DC35}" type="pres">
      <dgm:prSet presAssocID="{765EFD85-5D90-41A0-A9AC-EFD976F1793E}" presName="composite2" presStyleCnt="0"/>
      <dgm:spPr/>
    </dgm:pt>
    <dgm:pt modelId="{A783DE19-7B65-44AF-BAB0-7897AA48AA4F}" type="pres">
      <dgm:prSet presAssocID="{765EFD85-5D90-41A0-A9AC-EFD976F1793E}" presName="background2" presStyleLbl="node2" presStyleIdx="1" presStyleCnt="2"/>
      <dgm:spPr>
        <a:solidFill>
          <a:srgbClr val="FF0000"/>
        </a:solidFill>
      </dgm:spPr>
    </dgm:pt>
    <dgm:pt modelId="{6FD2C817-82BB-46FC-941D-D096BAEF8531}" type="pres">
      <dgm:prSet presAssocID="{765EFD85-5D90-41A0-A9AC-EFD976F1793E}" presName="text2" presStyleLbl="fgAcc2" presStyleIdx="1" presStyleCnt="2" custScaleX="57247" custScaleY="63756">
        <dgm:presLayoutVars>
          <dgm:chPref val="3"/>
        </dgm:presLayoutVars>
      </dgm:prSet>
      <dgm:spPr/>
      <dgm:t>
        <a:bodyPr/>
        <a:lstStyle/>
        <a:p>
          <a:endParaRPr lang="es-ES_tradnl"/>
        </a:p>
      </dgm:t>
    </dgm:pt>
    <dgm:pt modelId="{D9B187FA-7E78-4F65-8DD8-F386FA3B0D4D}" type="pres">
      <dgm:prSet presAssocID="{765EFD85-5D90-41A0-A9AC-EFD976F1793E}" presName="hierChild3" presStyleCnt="0"/>
      <dgm:spPr/>
    </dgm:pt>
    <dgm:pt modelId="{AB90C3A4-360F-40D7-A486-72206FF748F9}" type="pres">
      <dgm:prSet presAssocID="{7F0AF872-9AF3-4397-935C-DEA43B7EEAB7}" presName="Name17" presStyleLbl="parChTrans1D3" presStyleIdx="4" presStyleCnt="5"/>
      <dgm:spPr/>
      <dgm:t>
        <a:bodyPr/>
        <a:lstStyle/>
        <a:p>
          <a:endParaRPr lang="es-ES_tradnl"/>
        </a:p>
      </dgm:t>
    </dgm:pt>
    <dgm:pt modelId="{26F9FDC9-79A7-4676-BBFE-73A3F413F247}" type="pres">
      <dgm:prSet presAssocID="{C6AFB458-8E26-4AC2-9DE9-065F02037826}" presName="hierRoot3" presStyleCnt="0"/>
      <dgm:spPr/>
    </dgm:pt>
    <dgm:pt modelId="{B33DB7C4-FFDC-44FF-8AF0-A0BAA66739DF}" type="pres">
      <dgm:prSet presAssocID="{C6AFB458-8E26-4AC2-9DE9-065F02037826}" presName="composite3" presStyleCnt="0"/>
      <dgm:spPr/>
    </dgm:pt>
    <dgm:pt modelId="{B126D97D-0842-41C5-8449-E44819AE507B}" type="pres">
      <dgm:prSet presAssocID="{C6AFB458-8E26-4AC2-9DE9-065F02037826}" presName="background3" presStyleLbl="node3" presStyleIdx="4" presStyleCnt="5"/>
      <dgm:spPr>
        <a:solidFill>
          <a:srgbClr val="FF0000"/>
        </a:solidFill>
      </dgm:spPr>
    </dgm:pt>
    <dgm:pt modelId="{B1CA77C9-9D3D-4687-BE0F-ADCD1535F605}" type="pres">
      <dgm:prSet presAssocID="{C6AFB458-8E26-4AC2-9DE9-065F02037826}" presName="text3" presStyleLbl="fgAcc3" presStyleIdx="4" presStyleCnt="5" custScaleX="108092" custScaleY="71771" custLinFactY="48223" custLinFactNeighborX="7362" custLinFactNeighborY="10000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816E25A-C5CD-47C4-9E03-9999390AA036}" type="pres">
      <dgm:prSet presAssocID="{C6AFB458-8E26-4AC2-9DE9-065F02037826}" presName="hierChild4" presStyleCnt="0"/>
      <dgm:spPr/>
    </dgm:pt>
  </dgm:ptLst>
  <dgm:cxnLst>
    <dgm:cxn modelId="{73CAA30D-CB6D-48ED-BC8E-CD707E6D4862}" type="presOf" srcId="{083E501D-95BF-4757-9882-FEEB71AF8864}" destId="{8C1E16CE-8496-416E-A42B-A57CCBD9A4E5}" srcOrd="0" destOrd="0" presId="urn:microsoft.com/office/officeart/2005/8/layout/hierarchy1"/>
    <dgm:cxn modelId="{5F4E9CDC-B26E-4CDE-834D-5361C7DB6195}" srcId="{1F2BFCB6-9C9D-4FBC-90FE-FE42BF3DF06B}" destId="{35A310A8-8B2C-464E-B5A1-78609AFE8F11}" srcOrd="0" destOrd="0" parTransId="{F11C246C-882F-441B-A95C-F13E4D4D1E3B}" sibTransId="{FBE8AA09-DB32-4C51-A62C-74D419207DCC}"/>
    <dgm:cxn modelId="{63D2EE1C-41C1-4D6A-8D08-AA36412B9695}" type="presOf" srcId="{E55262CA-067D-47F5-8E84-1002E08071F6}" destId="{DB4EBD70-22C8-4A7C-9FC7-592EF4D1B85F}" srcOrd="0" destOrd="0" presId="urn:microsoft.com/office/officeart/2005/8/layout/hierarchy1"/>
    <dgm:cxn modelId="{86A46EB4-0A99-4ECB-BD33-EC09B690AAFD}" srcId="{D2CC7A90-0CF6-42CE-82D5-ABE21AD576A2}" destId="{BD596905-F91A-4A7D-96C8-8873A7FE0E05}" srcOrd="1" destOrd="0" parTransId="{C29F9CC7-D532-4D5D-B3E4-5883D3F0DE0C}" sibTransId="{BA74103D-3F87-4D29-9945-93D07597B51D}"/>
    <dgm:cxn modelId="{7FA1B13B-836D-4DB0-80D4-49AA19598DA9}" type="presOf" srcId="{BB7D6958-67F1-46DF-A9C5-CE7C53480EC0}" destId="{DABCDE5E-D627-4DB4-A0EA-94686E29587F}" srcOrd="0" destOrd="0" presId="urn:microsoft.com/office/officeart/2005/8/layout/hierarchy1"/>
    <dgm:cxn modelId="{02CA2A56-EC46-45B0-9148-72C177F16903}" type="presOf" srcId="{7200EE0A-490F-4850-AF41-542147B49CB2}" destId="{4B6C91DA-9B1B-4988-99A2-C5A8BE30CF13}" srcOrd="0" destOrd="0" presId="urn:microsoft.com/office/officeart/2005/8/layout/hierarchy1"/>
    <dgm:cxn modelId="{334DB9FC-39CD-49E2-B0FA-AEF321DDD17B}" type="presOf" srcId="{99C87C1F-BD2C-40EE-8D07-65D772F6B443}" destId="{3CEBF158-7311-4F97-8903-64459A843F21}" srcOrd="0" destOrd="0" presId="urn:microsoft.com/office/officeart/2005/8/layout/hierarchy1"/>
    <dgm:cxn modelId="{5A80EE8D-CEB1-41DB-93F9-B46F9F6678F8}" type="presOf" srcId="{1E50E7FA-6489-4D32-86DF-0312FFB71763}" destId="{F76E9F84-A8AA-467C-BC2A-16354F089C70}" srcOrd="0" destOrd="0" presId="urn:microsoft.com/office/officeart/2005/8/layout/hierarchy1"/>
    <dgm:cxn modelId="{12AF1C48-2A41-40E4-A017-51012655D0AF}" srcId="{BD596905-F91A-4A7D-96C8-8873A7FE0E05}" destId="{99C87C1F-BD2C-40EE-8D07-65D772F6B443}" srcOrd="0" destOrd="0" parTransId="{E55262CA-067D-47F5-8E84-1002E08071F6}" sibTransId="{7851AA94-DB55-4FDB-BCE0-AEDB751355F4}"/>
    <dgm:cxn modelId="{603D4048-9DEF-4010-AB78-151A0F549ABF}" type="presOf" srcId="{C29F9CC7-D532-4D5D-B3E4-5883D3F0DE0C}" destId="{803CD4D1-03F9-4348-8DFC-589DB96D9AEB}" srcOrd="0" destOrd="0" presId="urn:microsoft.com/office/officeart/2005/8/layout/hierarchy1"/>
    <dgm:cxn modelId="{D8DF98C0-BFD4-41DA-9E20-713FD38FAF49}" srcId="{E6A5A54A-9320-49BE-B6DE-E1ACF4BC0367}" destId="{7E53B3B8-7EEF-437A-8763-200F803BCD23}" srcOrd="0" destOrd="0" parTransId="{083E501D-95BF-4757-9882-FEEB71AF8864}" sibTransId="{4A18131E-66AF-4346-A30A-46B1B6926C13}"/>
    <dgm:cxn modelId="{9ED053BA-EF5F-4FF3-A139-1F542986A875}" type="presOf" srcId="{7F0AF872-9AF3-4397-935C-DEA43B7EEAB7}" destId="{AB90C3A4-360F-40D7-A486-72206FF748F9}" srcOrd="0" destOrd="0" presId="urn:microsoft.com/office/officeart/2005/8/layout/hierarchy1"/>
    <dgm:cxn modelId="{029223D1-0B2E-422C-AA28-CCDA22CC4644}" type="presOf" srcId="{35A310A8-8B2C-464E-B5A1-78609AFE8F11}" destId="{0E5FC989-41A3-40B5-B80C-108AD04CB4B1}" srcOrd="0" destOrd="0" presId="urn:microsoft.com/office/officeart/2005/8/layout/hierarchy1"/>
    <dgm:cxn modelId="{EE557757-AC3F-40B1-8FB5-B0F45B7C54F8}" type="presOf" srcId="{1F2BFCB6-9C9D-4FBC-90FE-FE42BF3DF06B}" destId="{2D3B9E20-C197-4C8D-A431-C14B522B720C}" srcOrd="0" destOrd="0" presId="urn:microsoft.com/office/officeart/2005/8/layout/hierarchy1"/>
    <dgm:cxn modelId="{32687062-2D74-4CED-B0B3-48C68D7B1060}" srcId="{35A310A8-8B2C-464E-B5A1-78609AFE8F11}" destId="{765EFD85-5D90-41A0-A9AC-EFD976F1793E}" srcOrd="1" destOrd="0" parTransId="{BB7D6958-67F1-46DF-A9C5-CE7C53480EC0}" sibTransId="{1B1E7003-D4CE-4D97-9177-84A858B0E517}"/>
    <dgm:cxn modelId="{F11C5F87-2A2B-4D94-BE02-3FD4290C44C2}" srcId="{D2CC7A90-0CF6-42CE-82D5-ABE21AD576A2}" destId="{2098CB37-7BD9-489B-BF41-E2E5C7359895}" srcOrd="0" destOrd="0" parTransId="{1E50E7FA-6489-4D32-86DF-0312FFB71763}" sibTransId="{5ED04E61-A2E4-429B-B71A-CF5E99826022}"/>
    <dgm:cxn modelId="{A1D2B4FE-7438-4C39-95E7-5EE2EEFDB9C9}" srcId="{765EFD85-5D90-41A0-A9AC-EFD976F1793E}" destId="{C6AFB458-8E26-4AC2-9DE9-065F02037826}" srcOrd="0" destOrd="0" parTransId="{7F0AF872-9AF3-4397-935C-DEA43B7EEAB7}" sibTransId="{2F570B65-9A1D-450B-832D-C47074B59446}"/>
    <dgm:cxn modelId="{61EFC54A-5CF2-4D5A-B7D9-5D2B6F9BF361}" type="presOf" srcId="{2098CB37-7BD9-489B-BF41-E2E5C7359895}" destId="{64BEBC66-224C-4CD4-8B2E-DED104AC7985}" srcOrd="0" destOrd="0" presId="urn:microsoft.com/office/officeart/2005/8/layout/hierarchy1"/>
    <dgm:cxn modelId="{5ED471D8-6753-4876-A14E-F0434E8CEBE1}" srcId="{E6A5A54A-9320-49BE-B6DE-E1ACF4BC0367}" destId="{7200EE0A-490F-4850-AF41-542147B49CB2}" srcOrd="1" destOrd="0" parTransId="{130C3CD8-7D36-48E4-84C3-2AFCD8B9CA7F}" sibTransId="{8C70444C-A15C-4F70-8BD0-E74752990C4F}"/>
    <dgm:cxn modelId="{4F8267CA-C9F7-4889-9797-3A41A621C2EC}" type="presOf" srcId="{0F323380-8F5D-4531-9D52-87E1E9F19A7B}" destId="{CEB29C5C-1391-4F41-AD23-D8AC5B8F8D75}" srcOrd="0" destOrd="0" presId="urn:microsoft.com/office/officeart/2005/8/layout/hierarchy1"/>
    <dgm:cxn modelId="{ECC5779A-44EB-4092-8C21-64338112D48D}" type="presOf" srcId="{967FCD2A-4A2F-4F18-ADB5-901146601815}" destId="{E15B5A6D-CCAC-49B1-8B29-15C5E6EC5E6F}" srcOrd="0" destOrd="0" presId="urn:microsoft.com/office/officeart/2005/8/layout/hierarchy1"/>
    <dgm:cxn modelId="{C0125951-8E8E-4B58-9B97-605B289A3B95}" srcId="{D2CC7A90-0CF6-42CE-82D5-ABE21AD576A2}" destId="{E6A5A54A-9320-49BE-B6DE-E1ACF4BC0367}" srcOrd="2" destOrd="0" parTransId="{07B9E945-027D-4B00-B4E9-D3D80322366E}" sibTransId="{314247AD-3F7F-4926-A82B-464E9E8068F8}"/>
    <dgm:cxn modelId="{2CA180D0-0B64-4974-BFA3-34CE52986BCA}" type="presOf" srcId="{BD596905-F91A-4A7D-96C8-8873A7FE0E05}" destId="{845CE52C-2C6E-4F53-B38F-018C4AF638EF}" srcOrd="0" destOrd="0" presId="urn:microsoft.com/office/officeart/2005/8/layout/hierarchy1"/>
    <dgm:cxn modelId="{386EDB0D-9218-45C2-8F83-BDD650EDFFED}" type="presOf" srcId="{E6A5A54A-9320-49BE-B6DE-E1ACF4BC0367}" destId="{7A67D0A3-0C4B-4AD6-BCC2-889D438E5120}" srcOrd="0" destOrd="0" presId="urn:microsoft.com/office/officeart/2005/8/layout/hierarchy1"/>
    <dgm:cxn modelId="{F0C33A06-1B15-479D-BDA2-49868DA26E44}" type="presOf" srcId="{C6AFB458-8E26-4AC2-9DE9-065F02037826}" destId="{B1CA77C9-9D3D-4687-BE0F-ADCD1535F605}" srcOrd="0" destOrd="0" presId="urn:microsoft.com/office/officeart/2005/8/layout/hierarchy1"/>
    <dgm:cxn modelId="{6A7CACA3-21E4-43F2-AADA-34D6FDCE16DF}" type="presOf" srcId="{07B9E945-027D-4B00-B4E9-D3D80322366E}" destId="{1EC12CF7-75E1-4ED3-8B2D-30E78E85003A}" srcOrd="0" destOrd="0" presId="urn:microsoft.com/office/officeart/2005/8/layout/hierarchy1"/>
    <dgm:cxn modelId="{9B127D07-ADED-4437-BFF4-F4F27A96A2D5}" type="presOf" srcId="{45F1829E-A9A4-4F63-8742-C73B04C01E13}" destId="{7B37BE38-A4D1-4A39-8E26-ED5FA5543B1A}" srcOrd="0" destOrd="0" presId="urn:microsoft.com/office/officeart/2005/8/layout/hierarchy1"/>
    <dgm:cxn modelId="{94BF4543-AFFB-47A1-AA82-0EECB4F4DFE8}" srcId="{D2CC7A90-0CF6-42CE-82D5-ABE21AD576A2}" destId="{45F1829E-A9A4-4F63-8742-C73B04C01E13}" srcOrd="3" destOrd="0" parTransId="{0F323380-8F5D-4531-9D52-87E1E9F19A7B}" sibTransId="{AC138ADC-0D76-45B4-995B-24E38A4043D0}"/>
    <dgm:cxn modelId="{B012ED03-B657-4F74-A9AC-1E4088E57DA8}" type="presOf" srcId="{765EFD85-5D90-41A0-A9AC-EFD976F1793E}" destId="{6FD2C817-82BB-46FC-941D-D096BAEF8531}" srcOrd="0" destOrd="0" presId="urn:microsoft.com/office/officeart/2005/8/layout/hierarchy1"/>
    <dgm:cxn modelId="{838C1FC0-A23F-41D4-B3DA-AD82C23335A6}" type="presOf" srcId="{7E53B3B8-7EEF-437A-8763-200F803BCD23}" destId="{2A28BE2E-2159-42AE-A8A1-EE5A4CA9FC86}" srcOrd="0" destOrd="0" presId="urn:microsoft.com/office/officeart/2005/8/layout/hierarchy1"/>
    <dgm:cxn modelId="{D3DE7483-2B39-42D0-87EF-72EEDEF73A52}" type="presOf" srcId="{D2CC7A90-0CF6-42CE-82D5-ABE21AD576A2}" destId="{DDA94AD4-9907-4572-8383-FAFDF8B8A25F}" srcOrd="0" destOrd="0" presId="urn:microsoft.com/office/officeart/2005/8/layout/hierarchy1"/>
    <dgm:cxn modelId="{4C859C98-8EBB-4EA1-927C-4A3A1580926D}" type="presOf" srcId="{130C3CD8-7D36-48E4-84C3-2AFCD8B9CA7F}" destId="{BEF84042-6ACA-49DC-A8AA-27B4ECDF0026}" srcOrd="0" destOrd="0" presId="urn:microsoft.com/office/officeart/2005/8/layout/hierarchy1"/>
    <dgm:cxn modelId="{A4A9AE66-8F01-488C-84F9-8E614E8A9729}" srcId="{35A310A8-8B2C-464E-B5A1-78609AFE8F11}" destId="{D2CC7A90-0CF6-42CE-82D5-ABE21AD576A2}" srcOrd="0" destOrd="0" parTransId="{967FCD2A-4A2F-4F18-ADB5-901146601815}" sibTransId="{51BC8662-469E-4CA2-B555-B297B28AF498}"/>
    <dgm:cxn modelId="{D0F8F645-B504-4170-B5B0-CFFFC051AF98}" type="presParOf" srcId="{2D3B9E20-C197-4C8D-A431-C14B522B720C}" destId="{F06F4DB5-DF49-4709-A53C-F48759A587A3}" srcOrd="0" destOrd="0" presId="urn:microsoft.com/office/officeart/2005/8/layout/hierarchy1"/>
    <dgm:cxn modelId="{16DA4EEE-3F72-4EDE-A9EF-D4D6D9B0A2E3}" type="presParOf" srcId="{F06F4DB5-DF49-4709-A53C-F48759A587A3}" destId="{F64DA148-9DEA-4A45-B3D6-6F0D0D5B153B}" srcOrd="0" destOrd="0" presId="urn:microsoft.com/office/officeart/2005/8/layout/hierarchy1"/>
    <dgm:cxn modelId="{DBFC963B-F7C8-4C0A-A08A-D1832F144A06}" type="presParOf" srcId="{F64DA148-9DEA-4A45-B3D6-6F0D0D5B153B}" destId="{3D2FF2A5-02B4-49F1-AC70-3BF802B4B274}" srcOrd="0" destOrd="0" presId="urn:microsoft.com/office/officeart/2005/8/layout/hierarchy1"/>
    <dgm:cxn modelId="{734C815A-63C6-43C6-822A-FA1E1A0A4E5A}" type="presParOf" srcId="{F64DA148-9DEA-4A45-B3D6-6F0D0D5B153B}" destId="{0E5FC989-41A3-40B5-B80C-108AD04CB4B1}" srcOrd="1" destOrd="0" presId="urn:microsoft.com/office/officeart/2005/8/layout/hierarchy1"/>
    <dgm:cxn modelId="{4354328C-6B4A-4826-B9D9-F842DF72147B}" type="presParOf" srcId="{F06F4DB5-DF49-4709-A53C-F48759A587A3}" destId="{877C6990-D7E4-4DA2-8071-B33071160B83}" srcOrd="1" destOrd="0" presId="urn:microsoft.com/office/officeart/2005/8/layout/hierarchy1"/>
    <dgm:cxn modelId="{981DBBDE-9222-404C-92BA-EBB9F6CD53F6}" type="presParOf" srcId="{877C6990-D7E4-4DA2-8071-B33071160B83}" destId="{E15B5A6D-CCAC-49B1-8B29-15C5E6EC5E6F}" srcOrd="0" destOrd="0" presId="urn:microsoft.com/office/officeart/2005/8/layout/hierarchy1"/>
    <dgm:cxn modelId="{5B647D25-63E3-449E-9E9A-F17BA36BC5B8}" type="presParOf" srcId="{877C6990-D7E4-4DA2-8071-B33071160B83}" destId="{647EE7EC-42D6-4609-B8C1-4E49852393A9}" srcOrd="1" destOrd="0" presId="urn:microsoft.com/office/officeart/2005/8/layout/hierarchy1"/>
    <dgm:cxn modelId="{D3E3FC8C-B1FF-4D31-A546-2A4084F17A06}" type="presParOf" srcId="{647EE7EC-42D6-4609-B8C1-4E49852393A9}" destId="{C74FBD8D-E30C-46B1-A94D-F23647C1C967}" srcOrd="0" destOrd="0" presId="urn:microsoft.com/office/officeart/2005/8/layout/hierarchy1"/>
    <dgm:cxn modelId="{1D3CF334-21E7-4107-B692-C5A6B0B7BB60}" type="presParOf" srcId="{C74FBD8D-E30C-46B1-A94D-F23647C1C967}" destId="{71D686C2-23E6-4F47-B2E0-4BA44E1FA066}" srcOrd="0" destOrd="0" presId="urn:microsoft.com/office/officeart/2005/8/layout/hierarchy1"/>
    <dgm:cxn modelId="{039C4A30-E39D-4E8F-8F9D-3F310466A655}" type="presParOf" srcId="{C74FBD8D-E30C-46B1-A94D-F23647C1C967}" destId="{DDA94AD4-9907-4572-8383-FAFDF8B8A25F}" srcOrd="1" destOrd="0" presId="urn:microsoft.com/office/officeart/2005/8/layout/hierarchy1"/>
    <dgm:cxn modelId="{676BF378-EB1D-41B7-BB76-FA8BF94F1231}" type="presParOf" srcId="{647EE7EC-42D6-4609-B8C1-4E49852393A9}" destId="{8DD8275C-1B2B-4F4F-B309-AACCA94E299A}" srcOrd="1" destOrd="0" presId="urn:microsoft.com/office/officeart/2005/8/layout/hierarchy1"/>
    <dgm:cxn modelId="{A62A1A37-7DBB-491B-AD6C-D5CD74BA51BF}" type="presParOf" srcId="{8DD8275C-1B2B-4F4F-B309-AACCA94E299A}" destId="{F76E9F84-A8AA-467C-BC2A-16354F089C70}" srcOrd="0" destOrd="0" presId="urn:microsoft.com/office/officeart/2005/8/layout/hierarchy1"/>
    <dgm:cxn modelId="{18A88ACF-5BB9-4781-B414-A5305F9F12FA}" type="presParOf" srcId="{8DD8275C-1B2B-4F4F-B309-AACCA94E299A}" destId="{59C29CAD-B6A8-49FC-B822-8E6552E702EC}" srcOrd="1" destOrd="0" presId="urn:microsoft.com/office/officeart/2005/8/layout/hierarchy1"/>
    <dgm:cxn modelId="{885B941A-B47C-4A3D-84D6-AB207DB0E157}" type="presParOf" srcId="{59C29CAD-B6A8-49FC-B822-8E6552E702EC}" destId="{B5EB3894-DC57-4037-8D42-2C4EBB31DF35}" srcOrd="0" destOrd="0" presId="urn:microsoft.com/office/officeart/2005/8/layout/hierarchy1"/>
    <dgm:cxn modelId="{9A8FFB5E-25A4-48C6-847D-354BC25F8B18}" type="presParOf" srcId="{B5EB3894-DC57-4037-8D42-2C4EBB31DF35}" destId="{D3838EB1-4E43-4BBD-AC35-78013695043E}" srcOrd="0" destOrd="0" presId="urn:microsoft.com/office/officeart/2005/8/layout/hierarchy1"/>
    <dgm:cxn modelId="{6FF4D18C-69F6-4CDA-B542-CB65098A6DDC}" type="presParOf" srcId="{B5EB3894-DC57-4037-8D42-2C4EBB31DF35}" destId="{64BEBC66-224C-4CD4-8B2E-DED104AC7985}" srcOrd="1" destOrd="0" presId="urn:microsoft.com/office/officeart/2005/8/layout/hierarchy1"/>
    <dgm:cxn modelId="{8F3F5F3F-EC76-41C5-8CE1-17F6C93CF3CF}" type="presParOf" srcId="{59C29CAD-B6A8-49FC-B822-8E6552E702EC}" destId="{27C6EDBC-202D-476E-A0EE-B465BADC91F7}" srcOrd="1" destOrd="0" presId="urn:microsoft.com/office/officeart/2005/8/layout/hierarchy1"/>
    <dgm:cxn modelId="{78D053CD-24BA-493C-8F91-09F250E44134}" type="presParOf" srcId="{8DD8275C-1B2B-4F4F-B309-AACCA94E299A}" destId="{803CD4D1-03F9-4348-8DFC-589DB96D9AEB}" srcOrd="2" destOrd="0" presId="urn:microsoft.com/office/officeart/2005/8/layout/hierarchy1"/>
    <dgm:cxn modelId="{5C013561-1336-4136-8071-EE0660CEA916}" type="presParOf" srcId="{8DD8275C-1B2B-4F4F-B309-AACCA94E299A}" destId="{00E7FB4E-9694-4D54-9DEB-515B8094D67C}" srcOrd="3" destOrd="0" presId="urn:microsoft.com/office/officeart/2005/8/layout/hierarchy1"/>
    <dgm:cxn modelId="{9F639DAD-4A74-41A4-9868-5CFD27FFE58E}" type="presParOf" srcId="{00E7FB4E-9694-4D54-9DEB-515B8094D67C}" destId="{0DD54654-C635-46CD-8885-1E80DB662206}" srcOrd="0" destOrd="0" presId="urn:microsoft.com/office/officeart/2005/8/layout/hierarchy1"/>
    <dgm:cxn modelId="{3288E7DE-4EBF-436D-877E-8FC7F3C3FB22}" type="presParOf" srcId="{0DD54654-C635-46CD-8885-1E80DB662206}" destId="{D8581172-BC1E-4E1B-B79E-10A90BDFDF17}" srcOrd="0" destOrd="0" presId="urn:microsoft.com/office/officeart/2005/8/layout/hierarchy1"/>
    <dgm:cxn modelId="{BBD9CAC4-D6A7-4B89-8E71-F53248EDEB02}" type="presParOf" srcId="{0DD54654-C635-46CD-8885-1E80DB662206}" destId="{845CE52C-2C6E-4F53-B38F-018C4AF638EF}" srcOrd="1" destOrd="0" presId="urn:microsoft.com/office/officeart/2005/8/layout/hierarchy1"/>
    <dgm:cxn modelId="{199873B4-4182-4E4A-AF3B-2ECEED7B6E68}" type="presParOf" srcId="{00E7FB4E-9694-4D54-9DEB-515B8094D67C}" destId="{138B5295-B882-4671-9A4E-A9AAF6153671}" srcOrd="1" destOrd="0" presId="urn:microsoft.com/office/officeart/2005/8/layout/hierarchy1"/>
    <dgm:cxn modelId="{C8DB7C0D-C3BB-4CA5-872A-42FDB4FE6177}" type="presParOf" srcId="{138B5295-B882-4671-9A4E-A9AAF6153671}" destId="{DB4EBD70-22C8-4A7C-9FC7-592EF4D1B85F}" srcOrd="0" destOrd="0" presId="urn:microsoft.com/office/officeart/2005/8/layout/hierarchy1"/>
    <dgm:cxn modelId="{C85A0C27-E9D4-4F0B-B10C-B9CF1BACCD5B}" type="presParOf" srcId="{138B5295-B882-4671-9A4E-A9AAF6153671}" destId="{263A3109-1DDC-444B-8892-E95AA3303378}" srcOrd="1" destOrd="0" presId="urn:microsoft.com/office/officeart/2005/8/layout/hierarchy1"/>
    <dgm:cxn modelId="{0AA74D02-C7D7-4AD0-B989-29AE3CE72B22}" type="presParOf" srcId="{263A3109-1DDC-444B-8892-E95AA3303378}" destId="{280015F3-4BF2-4BD8-BF8E-ABF00C0C05B6}" srcOrd="0" destOrd="0" presId="urn:microsoft.com/office/officeart/2005/8/layout/hierarchy1"/>
    <dgm:cxn modelId="{38053ADB-8CF5-4F0D-892F-C1E133F0ED93}" type="presParOf" srcId="{280015F3-4BF2-4BD8-BF8E-ABF00C0C05B6}" destId="{C8B7EFA8-9BAD-4AEE-8801-D4A490CC1D1C}" srcOrd="0" destOrd="0" presId="urn:microsoft.com/office/officeart/2005/8/layout/hierarchy1"/>
    <dgm:cxn modelId="{435225A7-D1CF-42E2-8F29-485659FEC58A}" type="presParOf" srcId="{280015F3-4BF2-4BD8-BF8E-ABF00C0C05B6}" destId="{3CEBF158-7311-4F97-8903-64459A843F21}" srcOrd="1" destOrd="0" presId="urn:microsoft.com/office/officeart/2005/8/layout/hierarchy1"/>
    <dgm:cxn modelId="{536F3AB1-64D3-4FDD-B8A4-80A8D07C6448}" type="presParOf" srcId="{263A3109-1DDC-444B-8892-E95AA3303378}" destId="{922889D7-A23B-488A-9EFE-3F9385D8866D}" srcOrd="1" destOrd="0" presId="urn:microsoft.com/office/officeart/2005/8/layout/hierarchy1"/>
    <dgm:cxn modelId="{C3FE35CD-C6CD-4154-8A47-460F985A33E2}" type="presParOf" srcId="{8DD8275C-1B2B-4F4F-B309-AACCA94E299A}" destId="{1EC12CF7-75E1-4ED3-8B2D-30E78E85003A}" srcOrd="4" destOrd="0" presId="urn:microsoft.com/office/officeart/2005/8/layout/hierarchy1"/>
    <dgm:cxn modelId="{479E61E4-ED8B-4541-BFB0-086A72F1D6E0}" type="presParOf" srcId="{8DD8275C-1B2B-4F4F-B309-AACCA94E299A}" destId="{71857D91-50E2-4FDE-B43D-59F3E8B11C7F}" srcOrd="5" destOrd="0" presId="urn:microsoft.com/office/officeart/2005/8/layout/hierarchy1"/>
    <dgm:cxn modelId="{53C04BF2-AAE0-4791-B36E-C4A48A4C7655}" type="presParOf" srcId="{71857D91-50E2-4FDE-B43D-59F3E8B11C7F}" destId="{17B71086-5C06-4B3A-A70D-257D99CC2BA4}" srcOrd="0" destOrd="0" presId="urn:microsoft.com/office/officeart/2005/8/layout/hierarchy1"/>
    <dgm:cxn modelId="{562F4A18-DCA7-4F00-B2C3-12A4AD23B2F1}" type="presParOf" srcId="{17B71086-5C06-4B3A-A70D-257D99CC2BA4}" destId="{5834CBEB-5622-4E9F-844F-8FCD12C4FB9A}" srcOrd="0" destOrd="0" presId="urn:microsoft.com/office/officeart/2005/8/layout/hierarchy1"/>
    <dgm:cxn modelId="{2D861373-2EEE-4813-8E1A-15EC78910485}" type="presParOf" srcId="{17B71086-5C06-4B3A-A70D-257D99CC2BA4}" destId="{7A67D0A3-0C4B-4AD6-BCC2-889D438E5120}" srcOrd="1" destOrd="0" presId="urn:microsoft.com/office/officeart/2005/8/layout/hierarchy1"/>
    <dgm:cxn modelId="{D2A8D7DE-250D-41D1-A13B-8B587EC8F084}" type="presParOf" srcId="{71857D91-50E2-4FDE-B43D-59F3E8B11C7F}" destId="{9BF6AFC5-3E05-4D10-AA26-804D5E284F89}" srcOrd="1" destOrd="0" presId="urn:microsoft.com/office/officeart/2005/8/layout/hierarchy1"/>
    <dgm:cxn modelId="{52BF4AE0-F736-45BF-8444-34CAA259A4D8}" type="presParOf" srcId="{9BF6AFC5-3E05-4D10-AA26-804D5E284F89}" destId="{8C1E16CE-8496-416E-A42B-A57CCBD9A4E5}" srcOrd="0" destOrd="0" presId="urn:microsoft.com/office/officeart/2005/8/layout/hierarchy1"/>
    <dgm:cxn modelId="{9C62C757-35F2-442D-AAF0-EEE2DD93EC46}" type="presParOf" srcId="{9BF6AFC5-3E05-4D10-AA26-804D5E284F89}" destId="{65B0C007-66EA-4D03-96A6-1C98B588E776}" srcOrd="1" destOrd="0" presId="urn:microsoft.com/office/officeart/2005/8/layout/hierarchy1"/>
    <dgm:cxn modelId="{560491A2-D4A5-4049-A088-9C3F98D6FB85}" type="presParOf" srcId="{65B0C007-66EA-4D03-96A6-1C98B588E776}" destId="{7D6D24F6-D419-4C79-900B-89C4FB2E8DB2}" srcOrd="0" destOrd="0" presId="urn:microsoft.com/office/officeart/2005/8/layout/hierarchy1"/>
    <dgm:cxn modelId="{A77A1181-3C6C-4727-B815-4473CB5A80C8}" type="presParOf" srcId="{7D6D24F6-D419-4C79-900B-89C4FB2E8DB2}" destId="{6A486A77-92C6-4D0E-9B60-00E9F0AE5229}" srcOrd="0" destOrd="0" presId="urn:microsoft.com/office/officeart/2005/8/layout/hierarchy1"/>
    <dgm:cxn modelId="{E6ED00E9-B16C-44A8-B917-69722B76AC52}" type="presParOf" srcId="{7D6D24F6-D419-4C79-900B-89C4FB2E8DB2}" destId="{2A28BE2E-2159-42AE-A8A1-EE5A4CA9FC86}" srcOrd="1" destOrd="0" presId="urn:microsoft.com/office/officeart/2005/8/layout/hierarchy1"/>
    <dgm:cxn modelId="{BD1487F6-21B9-4968-86E4-24385DB25D82}" type="presParOf" srcId="{65B0C007-66EA-4D03-96A6-1C98B588E776}" destId="{2AB51B08-34BE-4B59-A71F-4CDEB1BA74F0}" srcOrd="1" destOrd="0" presId="urn:microsoft.com/office/officeart/2005/8/layout/hierarchy1"/>
    <dgm:cxn modelId="{12A39782-DD5D-451D-B476-5C236BADBB9C}" type="presParOf" srcId="{9BF6AFC5-3E05-4D10-AA26-804D5E284F89}" destId="{BEF84042-6ACA-49DC-A8AA-27B4ECDF0026}" srcOrd="2" destOrd="0" presId="urn:microsoft.com/office/officeart/2005/8/layout/hierarchy1"/>
    <dgm:cxn modelId="{3D534173-5224-43B1-B88B-DB96463D1D3C}" type="presParOf" srcId="{9BF6AFC5-3E05-4D10-AA26-804D5E284F89}" destId="{9D8F38FD-FA15-4B8D-BD66-8803ACFDBE96}" srcOrd="3" destOrd="0" presId="urn:microsoft.com/office/officeart/2005/8/layout/hierarchy1"/>
    <dgm:cxn modelId="{06E40A0C-95D3-4022-AF31-3B706B1AAF37}" type="presParOf" srcId="{9D8F38FD-FA15-4B8D-BD66-8803ACFDBE96}" destId="{1B5FD623-A814-4A5D-BC45-7F620E7913DC}" srcOrd="0" destOrd="0" presId="urn:microsoft.com/office/officeart/2005/8/layout/hierarchy1"/>
    <dgm:cxn modelId="{468265E2-D480-4F7C-8DB2-DC7ABDFB565B}" type="presParOf" srcId="{1B5FD623-A814-4A5D-BC45-7F620E7913DC}" destId="{BB6CD2EB-1046-4F9F-8864-7A3D94E31B9F}" srcOrd="0" destOrd="0" presId="urn:microsoft.com/office/officeart/2005/8/layout/hierarchy1"/>
    <dgm:cxn modelId="{2F21DD57-E837-490F-BD2F-487275851954}" type="presParOf" srcId="{1B5FD623-A814-4A5D-BC45-7F620E7913DC}" destId="{4B6C91DA-9B1B-4988-99A2-C5A8BE30CF13}" srcOrd="1" destOrd="0" presId="urn:microsoft.com/office/officeart/2005/8/layout/hierarchy1"/>
    <dgm:cxn modelId="{2E0FD009-EA55-4DB0-9604-884C484A9C21}" type="presParOf" srcId="{9D8F38FD-FA15-4B8D-BD66-8803ACFDBE96}" destId="{C1670F4E-B508-4912-8AE6-D80D22049988}" srcOrd="1" destOrd="0" presId="urn:microsoft.com/office/officeart/2005/8/layout/hierarchy1"/>
    <dgm:cxn modelId="{6CD89794-B4F7-4D02-9C2C-26DB16CE5FF7}" type="presParOf" srcId="{8DD8275C-1B2B-4F4F-B309-AACCA94E299A}" destId="{CEB29C5C-1391-4F41-AD23-D8AC5B8F8D75}" srcOrd="6" destOrd="0" presId="urn:microsoft.com/office/officeart/2005/8/layout/hierarchy1"/>
    <dgm:cxn modelId="{44DF5695-56F5-47AF-A433-02E315E4ACDE}" type="presParOf" srcId="{8DD8275C-1B2B-4F4F-B309-AACCA94E299A}" destId="{94288D59-0A64-4466-811D-7C7F79ADC45A}" srcOrd="7" destOrd="0" presId="urn:microsoft.com/office/officeart/2005/8/layout/hierarchy1"/>
    <dgm:cxn modelId="{0C0B44B7-9BA8-4503-9D03-C5C72FE00685}" type="presParOf" srcId="{94288D59-0A64-4466-811D-7C7F79ADC45A}" destId="{D9ACF57A-8AE1-4AE6-8825-A5E491CD84E0}" srcOrd="0" destOrd="0" presId="urn:microsoft.com/office/officeart/2005/8/layout/hierarchy1"/>
    <dgm:cxn modelId="{4AA279AD-36BF-475B-97D1-EF188AB4C7EC}" type="presParOf" srcId="{D9ACF57A-8AE1-4AE6-8825-A5E491CD84E0}" destId="{B8963A5D-C970-4886-9BDF-73B0C14BDCEF}" srcOrd="0" destOrd="0" presId="urn:microsoft.com/office/officeart/2005/8/layout/hierarchy1"/>
    <dgm:cxn modelId="{93A2F9C4-923B-4276-B592-6A7A18552725}" type="presParOf" srcId="{D9ACF57A-8AE1-4AE6-8825-A5E491CD84E0}" destId="{7B37BE38-A4D1-4A39-8E26-ED5FA5543B1A}" srcOrd="1" destOrd="0" presId="urn:microsoft.com/office/officeart/2005/8/layout/hierarchy1"/>
    <dgm:cxn modelId="{C0B29B7D-0FF4-4F38-AB7C-0028F08DE4BD}" type="presParOf" srcId="{94288D59-0A64-4466-811D-7C7F79ADC45A}" destId="{E4DE18C5-0711-434C-8D2B-FA55A5D2463E}" srcOrd="1" destOrd="0" presId="urn:microsoft.com/office/officeart/2005/8/layout/hierarchy1"/>
    <dgm:cxn modelId="{9030DA3F-A08D-4442-9CE1-61716696D83C}" type="presParOf" srcId="{877C6990-D7E4-4DA2-8071-B33071160B83}" destId="{DABCDE5E-D627-4DB4-A0EA-94686E29587F}" srcOrd="2" destOrd="0" presId="urn:microsoft.com/office/officeart/2005/8/layout/hierarchy1"/>
    <dgm:cxn modelId="{ED4D66CC-FE53-4E44-969B-EB29268CC42D}" type="presParOf" srcId="{877C6990-D7E4-4DA2-8071-B33071160B83}" destId="{3699EA70-BC98-41E1-9212-D1787BE4744C}" srcOrd="3" destOrd="0" presId="urn:microsoft.com/office/officeart/2005/8/layout/hierarchy1"/>
    <dgm:cxn modelId="{824F5D69-A114-4E26-B9A3-718F2657A4A5}" type="presParOf" srcId="{3699EA70-BC98-41E1-9212-D1787BE4744C}" destId="{5B06F941-A3C0-42CD-8AB9-FCBAE157DC35}" srcOrd="0" destOrd="0" presId="urn:microsoft.com/office/officeart/2005/8/layout/hierarchy1"/>
    <dgm:cxn modelId="{8E1C995E-4E6F-4BBD-8C71-FBC4ADC155CE}" type="presParOf" srcId="{5B06F941-A3C0-42CD-8AB9-FCBAE157DC35}" destId="{A783DE19-7B65-44AF-BAB0-7897AA48AA4F}" srcOrd="0" destOrd="0" presId="urn:microsoft.com/office/officeart/2005/8/layout/hierarchy1"/>
    <dgm:cxn modelId="{76553C6D-5E37-4031-9F31-F33B51B55E7A}" type="presParOf" srcId="{5B06F941-A3C0-42CD-8AB9-FCBAE157DC35}" destId="{6FD2C817-82BB-46FC-941D-D096BAEF8531}" srcOrd="1" destOrd="0" presId="urn:microsoft.com/office/officeart/2005/8/layout/hierarchy1"/>
    <dgm:cxn modelId="{8382F1EF-ACB7-4056-BAB0-27FB5F8D3254}" type="presParOf" srcId="{3699EA70-BC98-41E1-9212-D1787BE4744C}" destId="{D9B187FA-7E78-4F65-8DD8-F386FA3B0D4D}" srcOrd="1" destOrd="0" presId="urn:microsoft.com/office/officeart/2005/8/layout/hierarchy1"/>
    <dgm:cxn modelId="{BDEB997A-3EF8-40D5-9298-6FA43EA04AA7}" type="presParOf" srcId="{D9B187FA-7E78-4F65-8DD8-F386FA3B0D4D}" destId="{AB90C3A4-360F-40D7-A486-72206FF748F9}" srcOrd="0" destOrd="0" presId="urn:microsoft.com/office/officeart/2005/8/layout/hierarchy1"/>
    <dgm:cxn modelId="{C76FD298-3239-43CA-AC79-5A3EF76ACD9E}" type="presParOf" srcId="{D9B187FA-7E78-4F65-8DD8-F386FA3B0D4D}" destId="{26F9FDC9-79A7-4676-BBFE-73A3F413F247}" srcOrd="1" destOrd="0" presId="urn:microsoft.com/office/officeart/2005/8/layout/hierarchy1"/>
    <dgm:cxn modelId="{86FE3063-0733-4682-80A6-C693A9B74024}" type="presParOf" srcId="{26F9FDC9-79A7-4676-BBFE-73A3F413F247}" destId="{B33DB7C4-FFDC-44FF-8AF0-A0BAA66739DF}" srcOrd="0" destOrd="0" presId="urn:microsoft.com/office/officeart/2005/8/layout/hierarchy1"/>
    <dgm:cxn modelId="{B27ADF0B-B3DA-481B-9F7F-F6EAB0920234}" type="presParOf" srcId="{B33DB7C4-FFDC-44FF-8AF0-A0BAA66739DF}" destId="{B126D97D-0842-41C5-8449-E44819AE507B}" srcOrd="0" destOrd="0" presId="urn:microsoft.com/office/officeart/2005/8/layout/hierarchy1"/>
    <dgm:cxn modelId="{7638B48D-2BA8-4848-9631-B89131BD167E}" type="presParOf" srcId="{B33DB7C4-FFDC-44FF-8AF0-A0BAA66739DF}" destId="{B1CA77C9-9D3D-4687-BE0F-ADCD1535F605}" srcOrd="1" destOrd="0" presId="urn:microsoft.com/office/officeart/2005/8/layout/hierarchy1"/>
    <dgm:cxn modelId="{53313099-123E-4CC5-9317-A83A7C69ED9E}" type="presParOf" srcId="{26F9FDC9-79A7-4676-BBFE-73A3F413F247}" destId="{2816E25A-C5CD-47C4-9E03-9999390AA03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90C3A4-360F-40D7-A486-72206FF748F9}">
      <dsp:nvSpPr>
        <dsp:cNvPr id="0" name=""/>
        <dsp:cNvSpPr/>
      </dsp:nvSpPr>
      <dsp:spPr>
        <a:xfrm>
          <a:off x="9716700" y="2867643"/>
          <a:ext cx="91440" cy="19535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06686"/>
              </a:lnTo>
              <a:lnTo>
                <a:pt x="53128" y="1806686"/>
              </a:lnTo>
              <a:lnTo>
                <a:pt x="53128" y="1953578"/>
              </a:lnTo>
            </a:path>
          </a:pathLst>
        </a:custGeom>
        <a:noFill/>
        <a:ln w="381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BCDE5E-D627-4DB4-A0EA-94686E29587F}">
      <dsp:nvSpPr>
        <dsp:cNvPr id="0" name=""/>
        <dsp:cNvSpPr/>
      </dsp:nvSpPr>
      <dsp:spPr>
        <a:xfrm>
          <a:off x="7126988" y="1764141"/>
          <a:ext cx="2635431" cy="461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666"/>
              </a:lnTo>
              <a:lnTo>
                <a:pt x="2635431" y="314666"/>
              </a:lnTo>
              <a:lnTo>
                <a:pt x="2635431" y="461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B29C5C-1391-4F41-AD23-D8AC5B8F8D75}">
      <dsp:nvSpPr>
        <dsp:cNvPr id="0" name=""/>
        <dsp:cNvSpPr/>
      </dsp:nvSpPr>
      <dsp:spPr>
        <a:xfrm>
          <a:off x="4280247" y="2668856"/>
          <a:ext cx="4194516" cy="4730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6134"/>
              </a:lnTo>
              <a:lnTo>
                <a:pt x="4194516" y="326134"/>
              </a:lnTo>
              <a:lnTo>
                <a:pt x="4194516" y="473026"/>
              </a:lnTo>
            </a:path>
          </a:pathLst>
        </a:custGeom>
        <a:noFill/>
        <a:ln w="28575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F84042-6ACA-49DC-A8AA-27B4ECDF0026}">
      <dsp:nvSpPr>
        <dsp:cNvPr id="0" name=""/>
        <dsp:cNvSpPr/>
      </dsp:nvSpPr>
      <dsp:spPr>
        <a:xfrm>
          <a:off x="5818502" y="3782991"/>
          <a:ext cx="91440" cy="6291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82301"/>
              </a:lnTo>
              <a:lnTo>
                <a:pt x="48853" y="482301"/>
              </a:lnTo>
              <a:lnTo>
                <a:pt x="48853" y="629192"/>
              </a:lnTo>
            </a:path>
          </a:pathLst>
        </a:custGeom>
        <a:noFill/>
        <a:ln w="28575" cap="flat" cmpd="sng" algn="ctr">
          <a:solidFill>
            <a:srgbClr val="FF99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1E16CE-8496-416E-A42B-A57CCBD9A4E5}">
      <dsp:nvSpPr>
        <dsp:cNvPr id="0" name=""/>
        <dsp:cNvSpPr/>
      </dsp:nvSpPr>
      <dsp:spPr>
        <a:xfrm>
          <a:off x="5864222" y="3782991"/>
          <a:ext cx="1354636" cy="1634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88080"/>
              </a:lnTo>
              <a:lnTo>
                <a:pt x="1354636" y="1488080"/>
              </a:lnTo>
              <a:lnTo>
                <a:pt x="1354636" y="1634972"/>
              </a:lnTo>
            </a:path>
          </a:pathLst>
        </a:custGeom>
        <a:noFill/>
        <a:ln w="28575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C12CF7-75E1-4ED3-8B2D-30E78E85003A}">
      <dsp:nvSpPr>
        <dsp:cNvPr id="0" name=""/>
        <dsp:cNvSpPr/>
      </dsp:nvSpPr>
      <dsp:spPr>
        <a:xfrm>
          <a:off x="4280247" y="2668856"/>
          <a:ext cx="1583974" cy="4611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4263"/>
              </a:lnTo>
              <a:lnTo>
                <a:pt x="1583974" y="314263"/>
              </a:lnTo>
              <a:lnTo>
                <a:pt x="1583974" y="461154"/>
              </a:lnTo>
            </a:path>
          </a:pathLst>
        </a:custGeom>
        <a:noFill/>
        <a:ln w="28575" cap="flat" cmpd="sng" algn="ctr">
          <a:solidFill>
            <a:srgbClr val="FF99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4EBD70-22C8-4A7C-9FC7-592EF4D1B85F}">
      <dsp:nvSpPr>
        <dsp:cNvPr id="0" name=""/>
        <dsp:cNvSpPr/>
      </dsp:nvSpPr>
      <dsp:spPr>
        <a:xfrm>
          <a:off x="738912" y="3589449"/>
          <a:ext cx="2122163" cy="1914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67609"/>
              </a:lnTo>
              <a:lnTo>
                <a:pt x="2122163" y="1767609"/>
              </a:lnTo>
              <a:lnTo>
                <a:pt x="2122163" y="1914501"/>
              </a:lnTo>
            </a:path>
          </a:pathLst>
        </a:custGeom>
        <a:noFill/>
        <a:ln w="28575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3CD4D1-03F9-4348-8DFC-589DB96D9AEB}">
      <dsp:nvSpPr>
        <dsp:cNvPr id="0" name=""/>
        <dsp:cNvSpPr/>
      </dsp:nvSpPr>
      <dsp:spPr>
        <a:xfrm>
          <a:off x="738912" y="2668856"/>
          <a:ext cx="3541335" cy="401799"/>
        </a:xfrm>
        <a:custGeom>
          <a:avLst/>
          <a:gdLst/>
          <a:ahLst/>
          <a:cxnLst/>
          <a:rect l="0" t="0" r="0" b="0"/>
          <a:pathLst>
            <a:path>
              <a:moveTo>
                <a:pt x="3541335" y="0"/>
              </a:moveTo>
              <a:lnTo>
                <a:pt x="3541335" y="254908"/>
              </a:lnTo>
              <a:lnTo>
                <a:pt x="0" y="254908"/>
              </a:lnTo>
              <a:lnTo>
                <a:pt x="0" y="401799"/>
              </a:lnTo>
            </a:path>
          </a:pathLst>
        </a:custGeom>
        <a:noFill/>
        <a:ln w="28575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6E9F84-A8AA-467C-BC2A-16354F089C70}">
      <dsp:nvSpPr>
        <dsp:cNvPr id="0" name=""/>
        <dsp:cNvSpPr/>
      </dsp:nvSpPr>
      <dsp:spPr>
        <a:xfrm>
          <a:off x="2994519" y="2668856"/>
          <a:ext cx="1285728" cy="881938"/>
        </a:xfrm>
        <a:custGeom>
          <a:avLst/>
          <a:gdLst/>
          <a:ahLst/>
          <a:cxnLst/>
          <a:rect l="0" t="0" r="0" b="0"/>
          <a:pathLst>
            <a:path>
              <a:moveTo>
                <a:pt x="1285728" y="0"/>
              </a:moveTo>
              <a:lnTo>
                <a:pt x="1285728" y="735047"/>
              </a:lnTo>
              <a:lnTo>
                <a:pt x="0" y="735047"/>
              </a:lnTo>
              <a:lnTo>
                <a:pt x="0" y="881938"/>
              </a:lnTo>
            </a:path>
          </a:pathLst>
        </a:custGeom>
        <a:noFill/>
        <a:ln w="2540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5B5A6D-CCAC-49B1-8B29-15C5E6EC5E6F}">
      <dsp:nvSpPr>
        <dsp:cNvPr id="0" name=""/>
        <dsp:cNvSpPr/>
      </dsp:nvSpPr>
      <dsp:spPr>
        <a:xfrm>
          <a:off x="4280247" y="1764141"/>
          <a:ext cx="2846741" cy="461557"/>
        </a:xfrm>
        <a:custGeom>
          <a:avLst/>
          <a:gdLst/>
          <a:ahLst/>
          <a:cxnLst/>
          <a:rect l="0" t="0" r="0" b="0"/>
          <a:pathLst>
            <a:path>
              <a:moveTo>
                <a:pt x="2846741" y="0"/>
              </a:moveTo>
              <a:lnTo>
                <a:pt x="2846741" y="314666"/>
              </a:lnTo>
              <a:lnTo>
                <a:pt x="0" y="314666"/>
              </a:lnTo>
              <a:lnTo>
                <a:pt x="0" y="461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2FF2A5-02B4-49F1-AC70-3BF802B4B274}">
      <dsp:nvSpPr>
        <dsp:cNvPr id="0" name=""/>
        <dsp:cNvSpPr/>
      </dsp:nvSpPr>
      <dsp:spPr>
        <a:xfrm>
          <a:off x="5310551" y="1333913"/>
          <a:ext cx="3632875" cy="43022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5FC989-41A3-40B5-B80C-108AD04CB4B1}">
      <dsp:nvSpPr>
        <dsp:cNvPr id="0" name=""/>
        <dsp:cNvSpPr/>
      </dsp:nvSpPr>
      <dsp:spPr>
        <a:xfrm>
          <a:off x="5486732" y="1501285"/>
          <a:ext cx="3632875" cy="4302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kern="1200" dirty="0" smtClean="0"/>
            <a:t>CONSULTA PRIMER NIVEL DE ATENCION</a:t>
          </a:r>
          <a:endParaRPr lang="es-ES" sz="1200" kern="1200" dirty="0"/>
        </a:p>
      </dsp:txBody>
      <dsp:txXfrm>
        <a:off x="5499333" y="1513886"/>
        <a:ext cx="3607673" cy="405026"/>
      </dsp:txXfrm>
    </dsp:sp>
    <dsp:sp modelId="{71D686C2-23E6-4F47-B2E0-4BA44E1FA066}">
      <dsp:nvSpPr>
        <dsp:cNvPr id="0" name=""/>
        <dsp:cNvSpPr/>
      </dsp:nvSpPr>
      <dsp:spPr>
        <a:xfrm>
          <a:off x="3917216" y="2225699"/>
          <a:ext cx="726061" cy="443156"/>
        </a:xfrm>
        <a:prstGeom prst="roundRect">
          <a:avLst>
            <a:gd name="adj" fmla="val 10000"/>
          </a:avLst>
        </a:prstGeom>
        <a:solidFill>
          <a:srgbClr val="00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A94AD4-9907-4572-8383-FAFDF8B8A25F}">
      <dsp:nvSpPr>
        <dsp:cNvPr id="0" name=""/>
        <dsp:cNvSpPr/>
      </dsp:nvSpPr>
      <dsp:spPr>
        <a:xfrm>
          <a:off x="4093398" y="2393071"/>
          <a:ext cx="726061" cy="4431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ETI</a:t>
          </a:r>
          <a:endParaRPr lang="es-ES" sz="1800" kern="1200" dirty="0"/>
        </a:p>
      </dsp:txBody>
      <dsp:txXfrm>
        <a:off x="4106378" y="2406051"/>
        <a:ext cx="700101" cy="417196"/>
      </dsp:txXfrm>
    </dsp:sp>
    <dsp:sp modelId="{D3838EB1-4E43-4BBD-AC35-78013695043E}">
      <dsp:nvSpPr>
        <dsp:cNvPr id="0" name=""/>
        <dsp:cNvSpPr/>
      </dsp:nvSpPr>
      <dsp:spPr>
        <a:xfrm>
          <a:off x="2102426" y="3550795"/>
          <a:ext cx="1784185" cy="760010"/>
        </a:xfrm>
        <a:prstGeom prst="roundRect">
          <a:avLst>
            <a:gd name="adj" fmla="val 10000"/>
          </a:avLst>
        </a:prstGeom>
        <a:solidFill>
          <a:srgbClr val="00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BEBC66-224C-4CD4-8B2E-DED104AC7985}">
      <dsp:nvSpPr>
        <dsp:cNvPr id="0" name=""/>
        <dsp:cNvSpPr/>
      </dsp:nvSpPr>
      <dsp:spPr>
        <a:xfrm>
          <a:off x="2278607" y="3718167"/>
          <a:ext cx="1784185" cy="7600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SIN signos y síntomas de alarma.</a:t>
          </a:r>
          <a:endParaRPr lang="es-ES" sz="1400" kern="1200" dirty="0"/>
        </a:p>
      </dsp:txBody>
      <dsp:txXfrm>
        <a:off x="2300867" y="3740427"/>
        <a:ext cx="1739665" cy="715490"/>
      </dsp:txXfrm>
    </dsp:sp>
    <dsp:sp modelId="{D8581172-BC1E-4E1B-B79E-10A90BDFDF17}">
      <dsp:nvSpPr>
        <dsp:cNvPr id="0" name=""/>
        <dsp:cNvSpPr/>
      </dsp:nvSpPr>
      <dsp:spPr>
        <a:xfrm>
          <a:off x="-147345" y="3070655"/>
          <a:ext cx="1772515" cy="518793"/>
        </a:xfrm>
        <a:prstGeom prst="roundRect">
          <a:avLst>
            <a:gd name="adj" fmla="val 10000"/>
          </a:avLst>
        </a:prstGeom>
        <a:solidFill>
          <a:srgbClr val="00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5CE52C-2C6E-4F53-B38F-018C4AF638EF}">
      <dsp:nvSpPr>
        <dsp:cNvPr id="0" name=""/>
        <dsp:cNvSpPr/>
      </dsp:nvSpPr>
      <dsp:spPr>
        <a:xfrm>
          <a:off x="28835" y="3238028"/>
          <a:ext cx="1772515" cy="51879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Sin grupo de riesgo	</a:t>
          </a:r>
          <a:endParaRPr lang="es-ES" sz="1400" kern="1200" dirty="0"/>
        </a:p>
      </dsp:txBody>
      <dsp:txXfrm>
        <a:off x="44030" y="3253223"/>
        <a:ext cx="1742125" cy="488403"/>
      </dsp:txXfrm>
    </dsp:sp>
    <dsp:sp modelId="{C8B7EFA8-9BAD-4AEE-8801-D4A490CC1D1C}">
      <dsp:nvSpPr>
        <dsp:cNvPr id="0" name=""/>
        <dsp:cNvSpPr/>
      </dsp:nvSpPr>
      <dsp:spPr>
        <a:xfrm>
          <a:off x="2198653" y="5503950"/>
          <a:ext cx="1324843" cy="757775"/>
        </a:xfrm>
        <a:prstGeom prst="roundRect">
          <a:avLst>
            <a:gd name="adj" fmla="val 10000"/>
          </a:avLst>
        </a:prstGeom>
        <a:solidFill>
          <a:srgbClr val="00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EBF158-7311-4F97-8903-64459A843F21}">
      <dsp:nvSpPr>
        <dsp:cNvPr id="0" name=""/>
        <dsp:cNvSpPr/>
      </dsp:nvSpPr>
      <dsp:spPr>
        <a:xfrm>
          <a:off x="2374835" y="5671322"/>
          <a:ext cx="1324843" cy="7577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00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Vigilancia 24 y 48hrs</a:t>
          </a:r>
          <a:endParaRPr lang="es-ES" sz="1400" kern="1200" dirty="0"/>
        </a:p>
      </dsp:txBody>
      <dsp:txXfrm>
        <a:off x="2397029" y="5693516"/>
        <a:ext cx="1280455" cy="713387"/>
      </dsp:txXfrm>
    </dsp:sp>
    <dsp:sp modelId="{5834CBEB-5622-4E9F-844F-8FCD12C4FB9A}">
      <dsp:nvSpPr>
        <dsp:cNvPr id="0" name=""/>
        <dsp:cNvSpPr/>
      </dsp:nvSpPr>
      <dsp:spPr>
        <a:xfrm>
          <a:off x="5251478" y="3130011"/>
          <a:ext cx="1225488" cy="652979"/>
        </a:xfrm>
        <a:prstGeom prst="roundRect">
          <a:avLst>
            <a:gd name="adj" fmla="val 10000"/>
          </a:avLst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67D0A3-0C4B-4AD6-BCC2-889D438E5120}">
      <dsp:nvSpPr>
        <dsp:cNvPr id="0" name=""/>
        <dsp:cNvSpPr/>
      </dsp:nvSpPr>
      <dsp:spPr>
        <a:xfrm>
          <a:off x="5427659" y="3297383"/>
          <a:ext cx="1225488" cy="6529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En</a:t>
          </a:r>
          <a:r>
            <a:rPr lang="es-ES" sz="1400" kern="1200" baseline="0" dirty="0" smtClean="0"/>
            <a:t> grupo de riesgo</a:t>
          </a:r>
          <a:endParaRPr lang="es-ES" sz="1400" kern="1200" dirty="0"/>
        </a:p>
      </dsp:txBody>
      <dsp:txXfrm>
        <a:off x="5446784" y="3316508"/>
        <a:ext cx="1187238" cy="614729"/>
      </dsp:txXfrm>
    </dsp:sp>
    <dsp:sp modelId="{6A486A77-92C6-4D0E-9B60-00E9F0AE5229}">
      <dsp:nvSpPr>
        <dsp:cNvPr id="0" name=""/>
        <dsp:cNvSpPr/>
      </dsp:nvSpPr>
      <dsp:spPr>
        <a:xfrm>
          <a:off x="6288860" y="5417963"/>
          <a:ext cx="1859995" cy="720279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8BE2E-2159-42AE-A8A1-EE5A4CA9FC86}">
      <dsp:nvSpPr>
        <dsp:cNvPr id="0" name=""/>
        <dsp:cNvSpPr/>
      </dsp:nvSpPr>
      <dsp:spPr>
        <a:xfrm>
          <a:off x="6465042" y="5585335"/>
          <a:ext cx="1859995" cy="72027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Con signos y síntomas de alarma.</a:t>
          </a:r>
          <a:endParaRPr lang="es-ES" sz="1400" kern="1200" dirty="0"/>
        </a:p>
      </dsp:txBody>
      <dsp:txXfrm>
        <a:off x="6486138" y="5606431"/>
        <a:ext cx="1817803" cy="678087"/>
      </dsp:txXfrm>
    </dsp:sp>
    <dsp:sp modelId="{BB6CD2EB-1046-4F9F-8864-7A3D94E31B9F}">
      <dsp:nvSpPr>
        <dsp:cNvPr id="0" name=""/>
        <dsp:cNvSpPr/>
      </dsp:nvSpPr>
      <dsp:spPr>
        <a:xfrm>
          <a:off x="5154312" y="4412183"/>
          <a:ext cx="1426086" cy="691321"/>
        </a:xfrm>
        <a:prstGeom prst="roundRect">
          <a:avLst>
            <a:gd name="adj" fmla="val 10000"/>
          </a:avLst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6C91DA-9B1B-4988-99A2-C5A8BE30CF13}">
      <dsp:nvSpPr>
        <dsp:cNvPr id="0" name=""/>
        <dsp:cNvSpPr/>
      </dsp:nvSpPr>
      <dsp:spPr>
        <a:xfrm>
          <a:off x="5330493" y="4579556"/>
          <a:ext cx="1426086" cy="6913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99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Inicio de tratamiento. </a:t>
          </a:r>
          <a:endParaRPr lang="es-ES" sz="1400" kern="1200" dirty="0"/>
        </a:p>
      </dsp:txBody>
      <dsp:txXfrm>
        <a:off x="5350741" y="4599804"/>
        <a:ext cx="1385590" cy="650825"/>
      </dsp:txXfrm>
    </dsp:sp>
    <dsp:sp modelId="{B8963A5D-C970-4886-9BDF-73B0C14BDCEF}">
      <dsp:nvSpPr>
        <dsp:cNvPr id="0" name=""/>
        <dsp:cNvSpPr/>
      </dsp:nvSpPr>
      <dsp:spPr>
        <a:xfrm>
          <a:off x="7612885" y="3141882"/>
          <a:ext cx="1723757" cy="72973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37BE38-A4D1-4A39-8E26-ED5FA5543B1A}">
      <dsp:nvSpPr>
        <dsp:cNvPr id="0" name=""/>
        <dsp:cNvSpPr/>
      </dsp:nvSpPr>
      <dsp:spPr>
        <a:xfrm>
          <a:off x="7789067" y="3309254"/>
          <a:ext cx="1723757" cy="7297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Con signos y síntomas de alarma.</a:t>
          </a:r>
          <a:endParaRPr lang="es-ES" sz="1400" kern="1200" dirty="0"/>
        </a:p>
      </dsp:txBody>
      <dsp:txXfrm>
        <a:off x="7810440" y="3330627"/>
        <a:ext cx="1681011" cy="686988"/>
      </dsp:txXfrm>
    </dsp:sp>
    <dsp:sp modelId="{A783DE19-7B65-44AF-BAB0-7897AA48AA4F}">
      <dsp:nvSpPr>
        <dsp:cNvPr id="0" name=""/>
        <dsp:cNvSpPr/>
      </dsp:nvSpPr>
      <dsp:spPr>
        <a:xfrm>
          <a:off x="9308557" y="2225699"/>
          <a:ext cx="907727" cy="641944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D2C817-82BB-46FC-941D-D096BAEF8531}">
      <dsp:nvSpPr>
        <dsp:cNvPr id="0" name=""/>
        <dsp:cNvSpPr/>
      </dsp:nvSpPr>
      <dsp:spPr>
        <a:xfrm>
          <a:off x="9484738" y="2393071"/>
          <a:ext cx="907727" cy="6419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IRAG</a:t>
          </a:r>
          <a:endParaRPr lang="es-ES" sz="1600" kern="1200" dirty="0"/>
        </a:p>
      </dsp:txBody>
      <dsp:txXfrm>
        <a:off x="9503540" y="2411873"/>
        <a:ext cx="870123" cy="604340"/>
      </dsp:txXfrm>
    </dsp:sp>
    <dsp:sp modelId="{B126D97D-0842-41C5-8449-E44819AE507B}">
      <dsp:nvSpPr>
        <dsp:cNvPr id="0" name=""/>
        <dsp:cNvSpPr/>
      </dsp:nvSpPr>
      <dsp:spPr>
        <a:xfrm>
          <a:off x="8912858" y="4821222"/>
          <a:ext cx="1713942" cy="722645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CA77C9-9D3D-4687-BE0F-ADCD1535F605}">
      <dsp:nvSpPr>
        <dsp:cNvPr id="0" name=""/>
        <dsp:cNvSpPr/>
      </dsp:nvSpPr>
      <dsp:spPr>
        <a:xfrm>
          <a:off x="9089039" y="4988594"/>
          <a:ext cx="1713942" cy="72264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Referencia a 2° Nivel de atención. </a:t>
          </a:r>
          <a:endParaRPr lang="es-ES" sz="1400" kern="1200" dirty="0"/>
        </a:p>
      </dsp:txBody>
      <dsp:txXfrm>
        <a:off x="9110205" y="5009760"/>
        <a:ext cx="1671610" cy="6803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9571107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0416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o del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del título</a:t>
            </a:r>
          </a:p>
        </p:txBody>
      </p:sp>
      <p:sp>
        <p:nvSpPr>
          <p:cNvPr id="14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pic>
        <p:nvPicPr>
          <p:cNvPr id="15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544679" y="350640"/>
            <a:ext cx="2447641" cy="1073521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Line 3"/>
          <p:cNvSpPr/>
          <p:nvPr/>
        </p:nvSpPr>
        <p:spPr>
          <a:xfrm flipV="1">
            <a:off x="1102680" y="1389239"/>
            <a:ext cx="10355040" cy="1081"/>
          </a:xfrm>
          <a:prstGeom prst="line">
            <a:avLst/>
          </a:prstGeom>
          <a:ln w="38160">
            <a:solidFill>
              <a:srgbClr val="FF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43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5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53" name="Marcador de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4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77" name="Nivel de texto 1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8" name="Marcador de texto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o del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del título</a:t>
            </a:r>
          </a:p>
        </p:txBody>
      </p:sp>
      <p:sp>
        <p:nvSpPr>
          <p:cNvPr id="87" name="Marcador de posición de imagen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8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o del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97" name="Nivel de texto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98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o del título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Texto del título</a:t>
            </a:r>
          </a:p>
        </p:txBody>
      </p:sp>
      <p:sp>
        <p:nvSpPr>
          <p:cNvPr id="106" name="Nivel de texto 1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07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463028B-CFB8-4746-9E4B-449E983D1301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46661-75AF-4FC4-9702-1937B6EC104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6268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pic>
        <p:nvPicPr>
          <p:cNvPr id="4" name="Picture 2" descr="Picture 2"/>
          <p:cNvPicPr>
            <a:picLocks noChangeAspect="1"/>
          </p:cNvPicPr>
          <p:nvPr/>
        </p:nvPicPr>
        <p:blipFill>
          <a:blip r:embed="rId10" cstate="print">
            <a:extLst/>
          </a:blip>
          <a:stretch>
            <a:fillRect/>
          </a:stretch>
        </p:blipFill>
        <p:spPr>
          <a:xfrm>
            <a:off x="544679" y="350640"/>
            <a:ext cx="2447641" cy="107352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Line 3"/>
          <p:cNvSpPr/>
          <p:nvPr/>
        </p:nvSpPr>
        <p:spPr>
          <a:xfrm>
            <a:off x="1419119" y="1497599"/>
            <a:ext cx="9889202" cy="1"/>
          </a:xfrm>
          <a:prstGeom prst="line">
            <a:avLst/>
          </a:prstGeom>
          <a:ln w="38160">
            <a:solidFill>
              <a:srgbClr val="FF0000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6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6" r:id="rId4"/>
    <p:sldLayoutId id="2147483657" r:id="rId5"/>
    <p:sldLayoutId id="2147483658" r:id="rId6"/>
    <p:sldLayoutId id="2147483659" r:id="rId7"/>
    <p:sldLayoutId id="2147483660" r:id="rId8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adroTexto 5"/>
          <p:cNvSpPr txBox="1"/>
          <p:nvPr/>
        </p:nvSpPr>
        <p:spPr>
          <a:xfrm>
            <a:off x="3802972" y="437235"/>
            <a:ext cx="6722380" cy="5847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100" b="1" i="1"/>
            </a:lvl1pPr>
          </a:lstStyle>
          <a:p>
            <a:r>
              <a:rPr lang="es-MX" sz="3200" dirty="0" smtClean="0"/>
              <a:t>JURISDICCIÓN SANITARIA NO. V</a:t>
            </a:r>
            <a:endParaRPr sz="3200" dirty="0"/>
          </a:p>
        </p:txBody>
      </p:sp>
      <p:pic>
        <p:nvPicPr>
          <p:cNvPr id="143" name="Picture 2" descr="Picture 2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544679" y="350640"/>
            <a:ext cx="2447641" cy="107352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Marcador de texto 1"/>
          <p:cNvSpPr>
            <a:spLocks noGrp="1"/>
          </p:cNvSpPr>
          <p:nvPr>
            <p:ph type="body" sz="quarter" idx="1"/>
          </p:nvPr>
        </p:nvSpPr>
        <p:spPr>
          <a:xfrm>
            <a:off x="2592162" y="1022010"/>
            <a:ext cx="9144000" cy="673527"/>
          </a:xfrm>
        </p:spPr>
        <p:txBody>
          <a:bodyPr/>
          <a:lstStyle/>
          <a:p>
            <a:r>
              <a:rPr lang="es-MX" dirty="0" smtClean="0"/>
              <a:t>COORDINACION DE EPIDEMIOLOGIA</a:t>
            </a:r>
            <a:endParaRPr lang="es-MX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381352" y="2053497"/>
            <a:ext cx="9144000" cy="2387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normAutofit fontScale="67500" lnSpcReduction="20000"/>
          </a:bodyPr>
          <a:lstStyle>
            <a:lvl1pPr marL="0" marR="0" indent="0" algn="ctr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/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/>
            </a:r>
            <a:br>
              <a:rPr lang="es-MX" b="1" dirty="0" smtClean="0"/>
            </a:br>
            <a:r>
              <a:rPr lang="es-MX" b="1" dirty="0" smtClean="0"/>
              <a:t>PLAN JURISDICCIONAL DE ATENCION DE CASOS DE INFLUENZA</a:t>
            </a:r>
            <a:endParaRPr lang="es-MX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00574" y="365125"/>
            <a:ext cx="6753225" cy="1325563"/>
          </a:xfrm>
        </p:spPr>
        <p:txBody>
          <a:bodyPr>
            <a:normAutofit/>
          </a:bodyPr>
          <a:lstStyle/>
          <a:p>
            <a:r>
              <a:rPr lang="es-MX" sz="4000" dirty="0" smtClean="0"/>
              <a:t>Estrategias.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2800" dirty="0" smtClean="0"/>
              <a:t>Promoción a la salud. 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66787" y="2214563"/>
            <a:ext cx="10515600" cy="3800475"/>
          </a:xfrm>
        </p:spPr>
        <p:txBody>
          <a:bodyPr>
            <a:normAutofit lnSpcReduction="10000"/>
          </a:bodyPr>
          <a:lstStyle/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Intensificar platicas, talleres informativos sobre Influenza con énfasis en signos y síntomas característicos de la enfermedad; signos y síntomas de alarma, impartidas por promotores de cada unidad. </a:t>
            </a:r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Lavado de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manos.</a:t>
            </a:r>
          </a:p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Medidas preventivas en IRAS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Activación de filtros sanitarios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Promoción de la vacunación en grupos de riesgo. </a:t>
            </a:r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90757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2012" y="365125"/>
            <a:ext cx="6681787" cy="1325563"/>
          </a:xfrm>
        </p:spPr>
        <p:txBody>
          <a:bodyPr>
            <a:normAutofit/>
          </a:bodyPr>
          <a:lstStyle/>
          <a:p>
            <a:r>
              <a:rPr lang="es-MX" sz="4000" dirty="0" smtClean="0"/>
              <a:t>Estrategias.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2800" dirty="0" smtClean="0"/>
              <a:t>Salud Reproductiva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71624" y="1825625"/>
            <a:ext cx="9782175" cy="4351338"/>
          </a:xfrm>
        </p:spPr>
        <p:txBody>
          <a:bodyPr>
            <a:normAutofit/>
          </a:bodyPr>
          <a:lstStyle/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Reporte diario del Avance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 aplicación de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vacuna.</a:t>
            </a:r>
          </a:p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Numero de vacunas aplicadas en población de riesgo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Numero de vacunas aplicadas en Mujeres embarazadas.</a:t>
            </a:r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0251866"/>
              </p:ext>
            </p:extLst>
          </p:nvPr>
        </p:nvGraphicFramePr>
        <p:xfrm>
          <a:off x="2547937" y="4257676"/>
          <a:ext cx="7096125" cy="115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Hoja de cálculo" r:id="rId3" imgW="7096206" imgH="352533" progId="Excel.Sheet.12">
                  <p:embed/>
                </p:oleObj>
              </mc:Choice>
              <mc:Fallback>
                <p:oleObj name="Hoja de cálculo" r:id="rId3" imgW="7096206" imgH="35253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47937" y="4257676"/>
                        <a:ext cx="7096125" cy="1157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713699"/>
              </p:ext>
            </p:extLst>
          </p:nvPr>
        </p:nvGraphicFramePr>
        <p:xfrm>
          <a:off x="6572250" y="3872549"/>
          <a:ext cx="3071813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550"/>
                <a:gridCol w="1042988"/>
                <a:gridCol w="10572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meta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avance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%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83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992920019"/>
              </p:ext>
            </p:extLst>
          </p:nvPr>
        </p:nvGraphicFramePr>
        <p:xfrm>
          <a:off x="587827" y="-496388"/>
          <a:ext cx="10802982" cy="64661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8" name="Conector recto de flecha 7"/>
          <p:cNvCxnSpPr/>
          <p:nvPr/>
        </p:nvCxnSpPr>
        <p:spPr>
          <a:xfrm flipH="1">
            <a:off x="4163784" y="4229099"/>
            <a:ext cx="1455422" cy="808810"/>
          </a:xfrm>
          <a:prstGeom prst="straightConnector1">
            <a:avLst/>
          </a:prstGeom>
          <a:ln w="5715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8894717" y="3735977"/>
            <a:ext cx="600892" cy="4931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7350033" y="3056709"/>
            <a:ext cx="709750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/>
          <p:nvPr/>
        </p:nvCxnSpPr>
        <p:spPr>
          <a:xfrm>
            <a:off x="1345474" y="3324496"/>
            <a:ext cx="1201783" cy="137161"/>
          </a:xfrm>
          <a:prstGeom prst="straightConnector1">
            <a:avLst/>
          </a:prstGeom>
          <a:ln w="381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 flipH="1">
            <a:off x="4741817" y="3115492"/>
            <a:ext cx="1005843" cy="450668"/>
          </a:xfrm>
          <a:prstGeom prst="straightConnector1">
            <a:avLst/>
          </a:prstGeom>
          <a:ln w="5715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 flipV="1">
            <a:off x="4563292" y="5486400"/>
            <a:ext cx="2111828" cy="3483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de flecha 39"/>
          <p:cNvCxnSpPr/>
          <p:nvPr/>
        </p:nvCxnSpPr>
        <p:spPr>
          <a:xfrm flipV="1">
            <a:off x="8920844" y="5226230"/>
            <a:ext cx="574765" cy="2590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uadroTexto 2"/>
          <p:cNvSpPr txBox="1"/>
          <p:nvPr/>
        </p:nvSpPr>
        <p:spPr>
          <a:xfrm>
            <a:off x="157168" y="6157914"/>
            <a:ext cx="2376611" cy="461663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MX" sz="2400" b="1" i="0" u="none" strike="noStrike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*BRIGADA MOVIL</a:t>
            </a:r>
            <a:endParaRPr kumimoji="0" lang="es-MX" sz="2400" b="1" i="0" u="none" strike="noStrike" cap="none" spc="0" normalizeH="0" baseline="0" dirty="0">
              <a:ln>
                <a:noFill/>
              </a:ln>
              <a:solidFill>
                <a:srgbClr val="C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12" name="Grupo 11"/>
          <p:cNvGrpSpPr/>
          <p:nvPr/>
        </p:nvGrpSpPr>
        <p:grpSpPr>
          <a:xfrm>
            <a:off x="2629939" y="6204702"/>
            <a:ext cx="7005147" cy="382216"/>
            <a:chOff x="2374835" y="5671322"/>
            <a:chExt cx="1324843" cy="757775"/>
          </a:xfrm>
        </p:grpSpPr>
        <p:sp>
          <p:nvSpPr>
            <p:cNvPr id="13" name="Rectángulo redondeado 12"/>
            <p:cNvSpPr/>
            <p:nvPr/>
          </p:nvSpPr>
          <p:spPr>
            <a:xfrm>
              <a:off x="2374835" y="5671322"/>
              <a:ext cx="1324843" cy="757775"/>
            </a:xfrm>
            <a:prstGeom prst="roundRect">
              <a:avLst>
                <a:gd name="adj" fmla="val 10000"/>
              </a:avLst>
            </a:prstGeom>
            <a:ln>
              <a:solidFill>
                <a:srgbClr val="00FF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ángulo 13"/>
            <p:cNvSpPr/>
            <p:nvPr/>
          </p:nvSpPr>
          <p:spPr>
            <a:xfrm>
              <a:off x="2397029" y="5693516"/>
              <a:ext cx="1280455" cy="71338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SIN RIESGO.-DATOS DE ALARMA.-REFERENCIA A UNIDAD DE SEGUNDO NIVEL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100" kern="1200" dirty="0" smtClean="0"/>
                <a:t>GRUPO DE RIESGO.-REFERENCIA A UNIDAD DISPENSADORA (DATOS DE ALARMA</a:t>
              </a:r>
              <a:r>
                <a:rPr lang="es-ES" sz="1200" kern="1200" dirty="0" smtClean="0"/>
                <a:t>)</a:t>
              </a:r>
              <a:endParaRPr lang="es-ES" sz="12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094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7571239"/>
              </p:ext>
            </p:extLst>
          </p:nvPr>
        </p:nvGraphicFramePr>
        <p:xfrm>
          <a:off x="2210595" y="1505272"/>
          <a:ext cx="7843836" cy="421380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223697"/>
                <a:gridCol w="2620139"/>
              </a:tblGrid>
              <a:tr h="40380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UNIDAD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EXISTENCIA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2019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0" i="0" u="none" strike="noStrike" dirty="0" smtClean="0">
                          <a:effectLst/>
                          <a:latin typeface="+mn-lt"/>
                        </a:rPr>
                        <a:t>JURISDICCION</a:t>
                      </a:r>
                      <a:r>
                        <a:rPr lang="es-MX" sz="1600" b="0" i="0" u="none" strike="noStrike" baseline="0" dirty="0" smtClean="0">
                          <a:effectLst/>
                          <a:latin typeface="+mn-lt"/>
                        </a:rPr>
                        <a:t> SANITARIA</a:t>
                      </a:r>
                      <a:endParaRPr lang="es-MX" sz="16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2400" u="none" strike="noStrike" dirty="0">
                          <a:effectLst/>
                        </a:rPr>
                        <a:t>68</a:t>
                      </a:r>
                      <a:endParaRPr lang="es-MX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51426">
                <a:tc>
                  <a:txBody>
                    <a:bodyPr/>
                    <a:lstStyle/>
                    <a:p>
                      <a:pPr algn="ctr" fontAlgn="b"/>
                      <a:endParaRPr lang="es-MX" sz="1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51426">
                <a:tc>
                  <a:txBody>
                    <a:bodyPr/>
                    <a:lstStyle/>
                    <a:p>
                      <a:pPr algn="ctr" fontAlgn="b"/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019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 smtClean="0">
                          <a:effectLst/>
                        </a:rPr>
                        <a:t>CENTRO DE SALUD </a:t>
                      </a:r>
                      <a:r>
                        <a:rPr lang="es-MX" sz="1800" u="none" strike="noStrike" dirty="0" smtClean="0">
                          <a:effectLst/>
                        </a:rPr>
                        <a:t>PIMIENTA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4</a:t>
                      </a:r>
                      <a:endParaRPr lang="es-MX" sz="1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019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CENTRO DE </a:t>
                      </a:r>
                      <a:r>
                        <a:rPr lang="es-MX" sz="1800" u="none" strike="noStrike" dirty="0" smtClean="0">
                          <a:effectLst/>
                        </a:rPr>
                        <a:t>SALUD </a:t>
                      </a:r>
                      <a:r>
                        <a:rPr lang="es-MX" sz="1800" u="none" strike="noStrike" dirty="0">
                          <a:effectLst/>
                        </a:rPr>
                        <a:t>SAN RAFAEL 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4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019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CENTRO DE SALUD JUAREZ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5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019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>
                          <a:effectLst/>
                        </a:rPr>
                        <a:t>HOSPITAL GENERAL DE VALLES</a:t>
                      </a:r>
                      <a:endParaRPr lang="es-MX" sz="1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>
                          <a:effectLst/>
                        </a:rPr>
                        <a:t>13</a:t>
                      </a:r>
                      <a:endParaRPr lang="es-MX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019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ISSSTE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2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5332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HOSPITAL BASICO COMUNITARIO DE TAMUIN</a:t>
                      </a:r>
                      <a:endParaRPr lang="pt-BR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5</a:t>
                      </a:r>
                      <a:endParaRPr lang="es-MX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5332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HOSPITAL BASICO COMUNITARIO DE EBANO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5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019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CENTRO DE SALUD EL NARANJO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5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0190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800" u="none" strike="noStrike" dirty="0">
                          <a:effectLst/>
                        </a:rPr>
                        <a:t>CENTRO DE SALUD TAMASOPO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effectLst/>
                        </a:rPr>
                        <a:t>5</a:t>
                      </a:r>
                      <a:endParaRPr lang="es-MX" sz="1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u="none" strike="noStrike" dirty="0">
                          <a:effectLst/>
                        </a:rPr>
                        <a:t>total</a:t>
                      </a:r>
                      <a:endParaRPr lang="es-MX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800" u="none" strike="noStrike" dirty="0">
                          <a:effectLst/>
                        </a:rPr>
                        <a:t>116</a:t>
                      </a:r>
                      <a:endParaRPr lang="es-MX" sz="2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1909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MX" dirty="0" smtClean="0"/>
              <a:t>VIGILANCIA EPIDEMIOLOGICA CON ADECUADA CLASIFICACION PARA EL MANEJO DEL CASO</a:t>
            </a:r>
          </a:p>
          <a:p>
            <a:endParaRPr lang="es-MX" dirty="0" smtClean="0"/>
          </a:p>
          <a:p>
            <a:r>
              <a:rPr lang="es-MX" dirty="0" smtClean="0"/>
              <a:t>TRATAMIENTO DE ACUERDO A LA VALORACION</a:t>
            </a:r>
          </a:p>
          <a:p>
            <a:pPr marL="0" indent="0">
              <a:buNone/>
            </a:pPr>
            <a:endParaRPr lang="es-MX" dirty="0" smtClean="0"/>
          </a:p>
          <a:p>
            <a:r>
              <a:rPr lang="es-MX" dirty="0" smtClean="0"/>
              <a:t>INTENSIFICAR LA VACUNACION EN LOS GRUPOS DE RIESGO</a:t>
            </a:r>
          </a:p>
          <a:p>
            <a:endParaRPr lang="es-MX" dirty="0"/>
          </a:p>
          <a:p>
            <a:r>
              <a:rPr lang="es-MX" dirty="0" smtClean="0"/>
              <a:t>DIFUSION DE LA INFORMACION PRIORIZANDO LAS MEDIDAS </a:t>
            </a:r>
            <a:r>
              <a:rPr lang="es-MX" dirty="0" smtClean="0"/>
              <a:t>PREVENTIVAS </a:t>
            </a:r>
            <a:r>
              <a:rPr lang="es-MX" sz="2200" dirty="0" smtClean="0"/>
              <a:t>(UN SOLO VOCERO)</a:t>
            </a:r>
          </a:p>
          <a:p>
            <a:endParaRPr lang="es-MX" dirty="0" smtClean="0"/>
          </a:p>
          <a:p>
            <a:r>
              <a:rPr lang="es-MX" dirty="0" smtClean="0"/>
              <a:t>ASEGURAR EL Abasto de insumos</a:t>
            </a:r>
            <a:endParaRPr lang="es-MX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457574" y="365126"/>
            <a:ext cx="7896225" cy="7493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s-MX" sz="3600" dirty="0" smtClean="0"/>
              <a:t>REUNION SECTORIAL EXTRAORDINARIA</a:t>
            </a: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4984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00324" y="274706"/>
            <a:ext cx="8911131" cy="1191487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dirty="0" smtClean="0"/>
              <a:t/>
            </a:r>
            <a:br>
              <a:rPr lang="es-MX" sz="4000" dirty="0" smtClean="0"/>
            </a:br>
            <a:r>
              <a:rPr lang="es-MX" b="1" dirty="0" smtClean="0"/>
              <a:t>CONCLUSIONES DE </a:t>
            </a:r>
            <a:r>
              <a:rPr lang="es-MX" sz="4000" b="1" dirty="0" smtClean="0"/>
              <a:t>Estrategias </a:t>
            </a:r>
            <a:r>
              <a:rPr lang="es-MX" sz="4000" b="1" dirty="0" smtClean="0"/>
              <a:t>de prevención</a:t>
            </a:r>
            <a:r>
              <a:rPr lang="es-MX" sz="4000" dirty="0" smtClean="0"/>
              <a:t>.</a:t>
            </a:r>
            <a:r>
              <a:rPr lang="es-MX" sz="2800" dirty="0" smtClean="0"/>
              <a:t> 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936910"/>
            <a:ext cx="10515600" cy="4479656"/>
          </a:xfrm>
        </p:spPr>
        <p:txBody>
          <a:bodyPr>
            <a:normAutofit/>
          </a:bodyPr>
          <a:lstStyle/>
          <a:p>
            <a:r>
              <a:rPr lang="es-MX" sz="2400" dirty="0" smtClean="0"/>
              <a:t>Intensificar platicas, talleres informativos sobre  </a:t>
            </a:r>
            <a:r>
              <a:rPr lang="es-MX" sz="2400" dirty="0" smtClean="0">
                <a:solidFill>
                  <a:srgbClr val="C00000"/>
                </a:solidFill>
              </a:rPr>
              <a:t>INFECCIONES RESPIRATORIAS </a:t>
            </a:r>
          </a:p>
          <a:p>
            <a:r>
              <a:rPr lang="es-MX" sz="2000" dirty="0" smtClean="0"/>
              <a:t>Lavado de manos</a:t>
            </a:r>
          </a:p>
          <a:p>
            <a:r>
              <a:rPr lang="es-MX" sz="2000" dirty="0" smtClean="0"/>
              <a:t>Medidas </a:t>
            </a:r>
            <a:r>
              <a:rPr lang="es-MX" sz="2000" dirty="0" smtClean="0"/>
              <a:t>preventivas en IRAS.</a:t>
            </a:r>
          </a:p>
          <a:p>
            <a:r>
              <a:rPr lang="es-MX" sz="2000" dirty="0" smtClean="0"/>
              <a:t>Activación de filtros sanitarios.</a:t>
            </a:r>
          </a:p>
          <a:p>
            <a:r>
              <a:rPr lang="es-MX" sz="2000" dirty="0" smtClean="0"/>
              <a:t>Promoción de la vacunación en grupos de riesgo.</a:t>
            </a:r>
            <a:endParaRPr lang="es-MX" sz="2000" dirty="0"/>
          </a:p>
          <a:p>
            <a:r>
              <a:rPr lang="es-MX" sz="2000" dirty="0"/>
              <a:t>Numero de vacunas aplicadas en Mujeres </a:t>
            </a:r>
            <a:r>
              <a:rPr lang="es-MX" sz="2000" dirty="0" smtClean="0"/>
              <a:t>embarazadas</a:t>
            </a:r>
          </a:p>
          <a:p>
            <a:r>
              <a:rPr lang="es-MX" sz="2000" dirty="0"/>
              <a:t>Reforzar el aprendizaje sobre Influenza del totalidad de la plantilla laboral de cada Unidad de salud</a:t>
            </a:r>
          </a:p>
          <a:p>
            <a:r>
              <a:rPr lang="es-MX" sz="2000" dirty="0"/>
              <a:t>Vacunación al 100% de los </a:t>
            </a:r>
            <a:r>
              <a:rPr lang="es-MX" sz="2000" dirty="0" smtClean="0"/>
              <a:t>trabajadores del sector salud.</a:t>
            </a:r>
            <a:endParaRPr lang="es-MX" sz="2000" dirty="0"/>
          </a:p>
          <a:p>
            <a:r>
              <a:rPr lang="es-MX" sz="2000" dirty="0"/>
              <a:t>Manejo de los pacientes con las reglas de </a:t>
            </a:r>
            <a:r>
              <a:rPr lang="es-MX" sz="2000" dirty="0" smtClean="0"/>
              <a:t>bioseguridad.</a:t>
            </a:r>
            <a:endParaRPr lang="es-MX" sz="2000" dirty="0" smtClean="0"/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13494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>
                <a:solidFill>
                  <a:srgbClr val="00B050"/>
                </a:solidFill>
              </a:rPr>
              <a:t>Unidades de Salud Monitoras de Influenza USMI.</a:t>
            </a:r>
            <a:endParaRPr lang="es-MX" sz="2000" dirty="0" smtClean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endParaRPr lang="es-MX" sz="2000" dirty="0" smtClean="0"/>
          </a:p>
          <a:p>
            <a:pPr marL="457200" lvl="1" indent="0">
              <a:buNone/>
            </a:pPr>
            <a:r>
              <a:rPr lang="es-MX" sz="2400" dirty="0" smtClean="0"/>
              <a:t>Vigilancia epidemiológica de casos sospechosos a influenza apegados a la definición operacionales de ETI/IRAG. </a:t>
            </a:r>
          </a:p>
          <a:p>
            <a:pPr marL="457200" lvl="1" indent="0">
              <a:buNone/>
            </a:pPr>
            <a:endParaRPr lang="es-MX" sz="2400" dirty="0" smtClean="0"/>
          </a:p>
          <a:p>
            <a:pPr marL="457200" lvl="1" indent="0">
              <a:buNone/>
            </a:pPr>
            <a:r>
              <a:rPr lang="es-MX" sz="2400" dirty="0" smtClean="0"/>
              <a:t>La vigilancia permanecerá los 365 días del año, con mayor énfasis en la temporada alta de influenza de la semana epidemiológica  40 del 2018 a la 20 del 2019.</a:t>
            </a:r>
          </a:p>
        </p:txBody>
      </p:sp>
    </p:spTree>
    <p:extLst>
      <p:ext uri="{BB962C8B-B14F-4D97-AF65-F5344CB8AC3E}">
        <p14:creationId xmlns:p14="http://schemas.microsoft.com/office/powerpoint/2010/main" val="428285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326524" y="231610"/>
            <a:ext cx="8027276" cy="1325563"/>
          </a:xfrm>
        </p:spPr>
        <p:txBody>
          <a:bodyPr/>
          <a:lstStyle/>
          <a:p>
            <a:r>
              <a:rPr lang="es-MX" dirty="0" smtClean="0"/>
              <a:t>Acciones especificas de USMI.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149036"/>
            <a:ext cx="10515600" cy="342111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MX" b="1" dirty="0" smtClean="0">
                <a:solidFill>
                  <a:srgbClr val="FF0000"/>
                </a:solidFill>
              </a:rPr>
              <a:t>Toma de </a:t>
            </a:r>
            <a:r>
              <a:rPr lang="es-MX" b="1" dirty="0" smtClean="0">
                <a:solidFill>
                  <a:srgbClr val="FF0000"/>
                </a:solidFill>
              </a:rPr>
              <a:t>muestra: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 </a:t>
            </a:r>
            <a:r>
              <a:rPr lang="es-MX" b="1" dirty="0" smtClean="0">
                <a:solidFill>
                  <a:srgbClr val="FF0000"/>
                </a:solidFill>
              </a:rPr>
              <a:t>100% casos </a:t>
            </a:r>
            <a:r>
              <a:rPr lang="es-MX" b="1" dirty="0" smtClean="0">
                <a:solidFill>
                  <a:srgbClr val="FF0000"/>
                </a:solidFill>
              </a:rPr>
              <a:t>hospitalizados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100% de </a:t>
            </a:r>
            <a:r>
              <a:rPr lang="es-MX" b="1" dirty="0" smtClean="0">
                <a:solidFill>
                  <a:srgbClr val="FF0000"/>
                </a:solidFill>
              </a:rPr>
              <a:t>defunciones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100% embarazadas</a:t>
            </a:r>
          </a:p>
          <a:p>
            <a:r>
              <a:rPr lang="es-MX" b="1" dirty="0" smtClean="0">
                <a:solidFill>
                  <a:srgbClr val="FF0000"/>
                </a:solidFill>
              </a:rPr>
              <a:t>  </a:t>
            </a:r>
            <a:r>
              <a:rPr lang="es-MX" b="1" dirty="0" smtClean="0">
                <a:solidFill>
                  <a:srgbClr val="FF0000"/>
                </a:solidFill>
              </a:rPr>
              <a:t>10% de casos ambulatorios</a:t>
            </a:r>
            <a:r>
              <a:rPr lang="es-MX" dirty="0" smtClean="0"/>
              <a:t>.</a:t>
            </a:r>
          </a:p>
          <a:p>
            <a:pPr algn="ctr"/>
            <a:endParaRPr lang="es-MX" dirty="0"/>
          </a:p>
          <a:p>
            <a:pPr algn="ctr"/>
            <a:endParaRPr lang="es-MX" dirty="0" smtClean="0"/>
          </a:p>
          <a:p>
            <a:pPr algn="ctr"/>
            <a:r>
              <a:rPr lang="es-MX" dirty="0" smtClean="0">
                <a:solidFill>
                  <a:srgbClr val="FFFF00"/>
                </a:solidFill>
              </a:rPr>
              <a:t>Estudio de contactos</a:t>
            </a:r>
            <a:r>
              <a:rPr lang="es-MX" dirty="0" smtClean="0"/>
              <a:t>.</a:t>
            </a:r>
          </a:p>
          <a:p>
            <a:endParaRPr lang="es-MX" sz="1400" dirty="0" smtClean="0"/>
          </a:p>
          <a:p>
            <a:endParaRPr lang="es-MX" sz="1400" dirty="0" smtClean="0"/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08235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29063" y="122238"/>
            <a:ext cx="7424737" cy="1325563"/>
          </a:xfrm>
        </p:spPr>
        <p:txBody>
          <a:bodyPr/>
          <a:lstStyle/>
          <a:p>
            <a:r>
              <a:rPr lang="es-MX" dirty="0" smtClean="0"/>
              <a:t>Definiciones operacionales.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2830"/>
          </a:xfrm>
        </p:spPr>
        <p:txBody>
          <a:bodyPr>
            <a:noAutofit/>
          </a:bodyPr>
          <a:lstStyle/>
          <a:p>
            <a:r>
              <a:rPr lang="es-MX" sz="2000" dirty="0" smtClean="0">
                <a:solidFill>
                  <a:srgbClr val="FF0000"/>
                </a:solidFill>
              </a:rPr>
              <a:t>Enfermedad Tipo Influenza (ETI). </a:t>
            </a:r>
          </a:p>
          <a:p>
            <a:pPr marL="457200" lvl="1" indent="0">
              <a:buNone/>
            </a:pPr>
            <a:r>
              <a:rPr lang="es-MX" sz="2000" dirty="0" smtClean="0"/>
              <a:t>	Persona de cualquier edad que presente o refiera:</a:t>
            </a:r>
          </a:p>
          <a:p>
            <a:pPr marL="457200" lvl="1" indent="0">
              <a:buNone/>
            </a:pPr>
            <a:r>
              <a:rPr lang="es-MX" sz="2000" dirty="0"/>
              <a:t>	</a:t>
            </a:r>
            <a:r>
              <a:rPr lang="es-MX" sz="2000" dirty="0" smtClean="0"/>
              <a:t>Fiebre &gt;38°C</a:t>
            </a:r>
          </a:p>
          <a:p>
            <a:pPr marL="457200" lvl="1" indent="0">
              <a:buNone/>
            </a:pPr>
            <a:r>
              <a:rPr lang="es-MX" sz="2000" dirty="0"/>
              <a:t>	</a:t>
            </a:r>
            <a:r>
              <a:rPr lang="es-MX" sz="2000" dirty="0" smtClean="0"/>
              <a:t>Tos</a:t>
            </a:r>
          </a:p>
          <a:p>
            <a:pPr marL="457200" lvl="1" indent="0">
              <a:buNone/>
            </a:pPr>
            <a:r>
              <a:rPr lang="es-MX" sz="2000" dirty="0"/>
              <a:t>	</a:t>
            </a:r>
            <a:r>
              <a:rPr lang="es-MX" sz="2000" dirty="0" smtClean="0"/>
              <a:t>Cefalea</a:t>
            </a:r>
          </a:p>
          <a:p>
            <a:pPr marL="457200" lvl="1" indent="0">
              <a:buNone/>
            </a:pPr>
            <a:r>
              <a:rPr lang="es-MX" sz="2000" dirty="0"/>
              <a:t>	</a:t>
            </a:r>
            <a:r>
              <a:rPr lang="es-MX" sz="2000" dirty="0" smtClean="0"/>
              <a:t>Acompañado de 1 o mas se los siguientes signos y síntomas:</a:t>
            </a:r>
          </a:p>
          <a:p>
            <a:pPr marL="457200" lvl="1" indent="0">
              <a:buNone/>
            </a:pPr>
            <a:r>
              <a:rPr lang="es-MX" sz="2000" dirty="0"/>
              <a:t>	</a:t>
            </a:r>
            <a:r>
              <a:rPr lang="es-MX" sz="2000" dirty="0" err="1" smtClean="0"/>
              <a:t>Rinorrea</a:t>
            </a:r>
            <a:r>
              <a:rPr lang="es-MX" sz="2000" dirty="0" smtClean="0"/>
              <a:t>, Coriza, artralgias, mialgias, postración, </a:t>
            </a:r>
            <a:r>
              <a:rPr lang="es-MX" sz="2000" dirty="0" err="1" smtClean="0"/>
              <a:t>odinofagia</a:t>
            </a:r>
            <a:r>
              <a:rPr lang="es-MX" sz="2000" dirty="0" smtClean="0"/>
              <a:t>, dolor torácico, dolor abdominal, congestión nasal o diarrea.</a:t>
            </a:r>
            <a:endParaRPr lang="es-MX" sz="2000" dirty="0"/>
          </a:p>
          <a:p>
            <a:pPr marL="457200" lvl="1" indent="0">
              <a:buNone/>
            </a:pPr>
            <a:endParaRPr lang="es-MX" sz="2000" dirty="0" smtClean="0"/>
          </a:p>
          <a:p>
            <a:pPr lvl="1"/>
            <a:r>
              <a:rPr lang="es-MX" sz="2000" dirty="0" smtClean="0"/>
              <a:t>&lt; 5 años de edad, signo cardinal la </a:t>
            </a:r>
            <a:r>
              <a:rPr lang="es-MX" sz="2000" dirty="0" smtClean="0">
                <a:solidFill>
                  <a:srgbClr val="FF0000"/>
                </a:solidFill>
              </a:rPr>
              <a:t>irritabilidad en sustitución a cefalea. </a:t>
            </a:r>
          </a:p>
          <a:p>
            <a:pPr lvl="1"/>
            <a:r>
              <a:rPr lang="es-MX" sz="2000" dirty="0" smtClean="0"/>
              <a:t>&gt; 65 años de edad o inmunocomprometidos,  la fiebre </a:t>
            </a:r>
            <a:r>
              <a:rPr lang="es-MX" sz="2000" dirty="0" smtClean="0">
                <a:solidFill>
                  <a:srgbClr val="FF0000"/>
                </a:solidFill>
              </a:rPr>
              <a:t>no se requiere como signo cardinal. </a:t>
            </a:r>
            <a:endParaRPr lang="es-MX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16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44462" y="128642"/>
            <a:ext cx="6794938" cy="1325563"/>
          </a:xfrm>
        </p:spPr>
        <p:txBody>
          <a:bodyPr/>
          <a:lstStyle/>
          <a:p>
            <a:r>
              <a:rPr lang="es-MX" dirty="0" smtClean="0"/>
              <a:t>Definiciones operacionales.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sz="2400" dirty="0" smtClean="0">
                <a:solidFill>
                  <a:srgbClr val="FF0000"/>
                </a:solidFill>
              </a:rPr>
              <a:t>Infección Aguda Grave (IRAG).</a:t>
            </a:r>
          </a:p>
          <a:p>
            <a:pPr lvl="1"/>
            <a:endParaRPr lang="es-MX" sz="1400" dirty="0"/>
          </a:p>
          <a:p>
            <a:pPr marL="457200" lvl="1" indent="0">
              <a:buNone/>
            </a:pPr>
            <a:r>
              <a:rPr lang="es-MX" sz="2400" dirty="0" smtClean="0"/>
              <a:t>Persona de cualquier edad que presente dificultad al respirar, con antecedente de fiebre &gt;38°C</a:t>
            </a:r>
          </a:p>
          <a:p>
            <a:pPr marL="457200" lvl="1" indent="0">
              <a:buNone/>
            </a:pPr>
            <a:r>
              <a:rPr lang="es-MX" sz="2400" dirty="0" smtClean="0"/>
              <a:t>	Tos.</a:t>
            </a:r>
          </a:p>
          <a:p>
            <a:pPr marL="457200" lvl="1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Con 1 o mas de los siguientes signos y síntomas:</a:t>
            </a:r>
          </a:p>
          <a:p>
            <a:pPr marL="457200" lvl="1" indent="0">
              <a:buNone/>
            </a:pPr>
            <a:r>
              <a:rPr lang="es-MX" sz="2400" dirty="0"/>
              <a:t>	A</a:t>
            </a:r>
            <a:r>
              <a:rPr lang="es-MX" sz="2400" dirty="0" smtClean="0"/>
              <a:t>taque al estado general</a:t>
            </a:r>
          </a:p>
          <a:p>
            <a:pPr marL="457200" lvl="1" indent="0">
              <a:buNone/>
            </a:pPr>
            <a:r>
              <a:rPr lang="es-MX" sz="2400" dirty="0"/>
              <a:t>	D</a:t>
            </a:r>
            <a:r>
              <a:rPr lang="es-MX" sz="2400" dirty="0" smtClean="0"/>
              <a:t>olor torácico</a:t>
            </a:r>
          </a:p>
          <a:p>
            <a:pPr marL="457200" lvl="1" indent="0">
              <a:buNone/>
            </a:pPr>
            <a:r>
              <a:rPr lang="es-MX" sz="2400" dirty="0"/>
              <a:t>	</a:t>
            </a:r>
            <a:r>
              <a:rPr lang="es-MX" sz="2400" dirty="0" err="1" smtClean="0"/>
              <a:t>Polipnea</a:t>
            </a:r>
            <a:r>
              <a:rPr lang="es-MX" sz="2400" dirty="0" smtClean="0"/>
              <a:t>.</a:t>
            </a:r>
          </a:p>
          <a:p>
            <a:pPr marL="457200" lvl="1" indent="0">
              <a:buNone/>
            </a:pPr>
            <a:endParaRPr lang="es-MX" sz="1400" dirty="0"/>
          </a:p>
          <a:p>
            <a:pPr marL="457200" lvl="1" indent="0">
              <a:buNone/>
            </a:pPr>
            <a:r>
              <a:rPr lang="es-MX" sz="1400" dirty="0"/>
              <a:t>	</a:t>
            </a:r>
            <a:endParaRPr lang="es-MX" sz="1400" dirty="0" smtClean="0"/>
          </a:p>
          <a:p>
            <a:pPr lvl="2"/>
            <a:endParaRPr lang="es-MX" sz="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22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30110" y="365125"/>
            <a:ext cx="6923690" cy="1325563"/>
          </a:xfrm>
        </p:spPr>
        <p:txBody>
          <a:bodyPr/>
          <a:lstStyle/>
          <a:p>
            <a:r>
              <a:rPr lang="es-MX" dirty="0" smtClean="0"/>
              <a:t>TRATAMIENTO.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MX" sz="2000" dirty="0"/>
              <a:t>Se otorgara tratamiento antiviral ( </a:t>
            </a:r>
            <a:r>
              <a:rPr lang="es-MX" sz="2000" dirty="0">
                <a:solidFill>
                  <a:srgbClr val="FF0000"/>
                </a:solidFill>
              </a:rPr>
              <a:t>OSELTAMIVIR</a:t>
            </a:r>
            <a:r>
              <a:rPr lang="es-MX" sz="2000" dirty="0"/>
              <a:t> ), a aquellos que reúnan las siguientes condiciones :</a:t>
            </a:r>
          </a:p>
          <a:p>
            <a:pPr algn="just"/>
            <a:endParaRPr lang="es-MX" sz="2000" dirty="0"/>
          </a:p>
          <a:p>
            <a:pPr marL="0" indent="0" algn="just">
              <a:buNone/>
            </a:pPr>
            <a:r>
              <a:rPr lang="es-MX" sz="2000" dirty="0" smtClean="0"/>
              <a:t>	</a:t>
            </a:r>
            <a:r>
              <a:rPr lang="es-MX" sz="2000" b="1" dirty="0" smtClean="0">
                <a:solidFill>
                  <a:srgbClr val="FF0000"/>
                </a:solidFill>
              </a:rPr>
              <a:t>Paciente </a:t>
            </a:r>
            <a:r>
              <a:rPr lang="es-MX" sz="2000" b="1" dirty="0">
                <a:solidFill>
                  <a:srgbClr val="FF0000"/>
                </a:solidFill>
              </a:rPr>
              <a:t>hospitalizado </a:t>
            </a:r>
            <a:r>
              <a:rPr lang="es-MX" sz="2000" dirty="0" smtClean="0"/>
              <a:t>( </a:t>
            </a:r>
            <a:r>
              <a:rPr lang="es-MX" sz="2000" dirty="0">
                <a:solidFill>
                  <a:srgbClr val="0070C0"/>
                </a:solidFill>
              </a:rPr>
              <a:t>no esperarse al </a:t>
            </a:r>
            <a:r>
              <a:rPr lang="es-MX" sz="2000" dirty="0" smtClean="0">
                <a:solidFill>
                  <a:srgbClr val="0070C0"/>
                </a:solidFill>
              </a:rPr>
              <a:t>resultado </a:t>
            </a:r>
            <a:r>
              <a:rPr lang="es-MX" sz="2000" dirty="0">
                <a:solidFill>
                  <a:srgbClr val="0070C0"/>
                </a:solidFill>
              </a:rPr>
              <a:t>confirmatorio)</a:t>
            </a:r>
            <a:r>
              <a:rPr lang="es-MX" sz="2000" dirty="0"/>
              <a:t>.</a:t>
            </a:r>
          </a:p>
          <a:p>
            <a:pPr marL="0" indent="0" algn="just">
              <a:buNone/>
            </a:pPr>
            <a:r>
              <a:rPr lang="es-MX" sz="2000" dirty="0"/>
              <a:t> </a:t>
            </a:r>
            <a:r>
              <a:rPr lang="es-MX" sz="2000" dirty="0" smtClean="0"/>
              <a:t>                       Paciente </a:t>
            </a:r>
            <a:r>
              <a:rPr lang="es-MX" sz="2000" dirty="0"/>
              <a:t>que tenga </a:t>
            </a:r>
            <a:r>
              <a:rPr lang="es-MX" sz="2000" b="1" dirty="0">
                <a:solidFill>
                  <a:srgbClr val="FF0000"/>
                </a:solidFill>
              </a:rPr>
              <a:t>datos clínicos sugestivos de gravedad </a:t>
            </a:r>
            <a:r>
              <a:rPr lang="es-MX" sz="2000" dirty="0" smtClean="0"/>
              <a:t>(</a:t>
            </a:r>
            <a:r>
              <a:rPr lang="es-MX" sz="2000" dirty="0" smtClean="0">
                <a:solidFill>
                  <a:srgbClr val="FF0000"/>
                </a:solidFill>
              </a:rPr>
              <a:t>dificultad respiratoria, </a:t>
            </a:r>
            <a:r>
              <a:rPr lang="es-MX" sz="2000" dirty="0" smtClean="0"/>
              <a:t>ataque al estado general, dolor torácico, 	</a:t>
            </a:r>
            <a:r>
              <a:rPr lang="es-MX" sz="2000" dirty="0" err="1" smtClean="0"/>
              <a:t>polipnea</a:t>
            </a:r>
            <a:r>
              <a:rPr lang="es-MX" sz="2000" dirty="0" smtClean="0"/>
              <a:t>, estertores</a:t>
            </a:r>
            <a:r>
              <a:rPr lang="es-MX" sz="2000" dirty="0"/>
              <a:t>, persistencia de fiebre, deterioro clínico, disnea, </a:t>
            </a:r>
            <a:r>
              <a:rPr lang="es-MX" sz="2000" dirty="0" err="1"/>
              <a:t>etc</a:t>
            </a:r>
            <a:r>
              <a:rPr lang="es-MX" sz="2000" dirty="0"/>
              <a:t>).</a:t>
            </a:r>
          </a:p>
          <a:p>
            <a:pPr algn="just"/>
            <a:endParaRPr lang="es-MX" sz="2000" dirty="0"/>
          </a:p>
          <a:p>
            <a:pPr marL="0" indent="0" algn="just">
              <a:buNone/>
            </a:pPr>
            <a:r>
              <a:rPr lang="es-MX" sz="2000" dirty="0" smtClean="0"/>
              <a:t>	Pacientes </a:t>
            </a:r>
            <a:r>
              <a:rPr lang="es-MX" sz="2000" dirty="0"/>
              <a:t>que se encuentren en los </a:t>
            </a:r>
            <a:r>
              <a:rPr lang="es-MX" sz="2000" b="1" dirty="0">
                <a:solidFill>
                  <a:srgbClr val="FF0000"/>
                </a:solidFill>
              </a:rPr>
              <a:t>grupos de riesgo.</a:t>
            </a:r>
          </a:p>
          <a:p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78364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81200" y="2555477"/>
            <a:ext cx="3970784" cy="3570687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>
                <a:solidFill>
                  <a:srgbClr val="FF0000"/>
                </a:solidFill>
              </a:rPr>
              <a:t>Menores de 5 años</a:t>
            </a:r>
          </a:p>
          <a:p>
            <a:pPr algn="just"/>
            <a:r>
              <a:rPr lang="es-MX" sz="2400" b="1" dirty="0">
                <a:solidFill>
                  <a:srgbClr val="00B0F0"/>
                </a:solidFill>
              </a:rPr>
              <a:t>Tabaquismo</a:t>
            </a:r>
          </a:p>
          <a:p>
            <a:pPr algn="just"/>
            <a:r>
              <a:rPr lang="es-MX" sz="2400" b="1" dirty="0">
                <a:solidFill>
                  <a:srgbClr val="7030A0"/>
                </a:solidFill>
              </a:rPr>
              <a:t>EPOC</a:t>
            </a:r>
          </a:p>
          <a:p>
            <a:pPr algn="just"/>
            <a:r>
              <a:rPr lang="es-MX" sz="2400" b="1" dirty="0" err="1">
                <a:solidFill>
                  <a:srgbClr val="00B050"/>
                </a:solidFill>
              </a:rPr>
              <a:t>Insuf</a:t>
            </a:r>
            <a:r>
              <a:rPr lang="es-MX" sz="2400" b="1" dirty="0">
                <a:solidFill>
                  <a:srgbClr val="00B050"/>
                </a:solidFill>
              </a:rPr>
              <a:t>. cardiaca crónica</a:t>
            </a:r>
          </a:p>
          <a:p>
            <a:pPr algn="just"/>
            <a:r>
              <a:rPr lang="es-MX" sz="2400" b="1" dirty="0">
                <a:solidFill>
                  <a:srgbClr val="FFC000"/>
                </a:solidFill>
              </a:rPr>
              <a:t>DM</a:t>
            </a:r>
          </a:p>
          <a:p>
            <a:pPr marL="0" indent="0" algn="just">
              <a:buNone/>
            </a:pPr>
            <a:endParaRPr lang="es-MX" sz="2400" b="1" dirty="0">
              <a:solidFill>
                <a:srgbClr val="FF0000"/>
              </a:solidFill>
            </a:endParaRPr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503712" y="379836"/>
            <a:ext cx="5184576" cy="1143000"/>
          </a:xfrm>
        </p:spPr>
        <p:txBody>
          <a:bodyPr>
            <a:normAutofit/>
          </a:bodyPr>
          <a:lstStyle/>
          <a:p>
            <a:r>
              <a:rPr lang="es-MX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GRUPOS DE RIESGO</a:t>
            </a:r>
            <a:endParaRPr lang="es-MX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247819" y="2424849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FFC000"/>
                </a:solidFill>
              </a:rPr>
              <a:t>Obesidad  IMC &gt; 30 kg/m2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chemeClr val="accent5">
                    <a:lumMod val="75000"/>
                  </a:schemeClr>
                </a:solidFill>
              </a:rPr>
              <a:t>Mayores de 65 años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3600" b="1" dirty="0">
                <a:solidFill>
                  <a:srgbClr val="FF0000"/>
                </a:solidFill>
              </a:rPr>
              <a:t>Mujeres embarazadas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 err="1">
                <a:solidFill>
                  <a:srgbClr val="00B0F0"/>
                </a:solidFill>
              </a:rPr>
              <a:t>Px</a:t>
            </a:r>
            <a:r>
              <a:rPr lang="es-MX" sz="2400" b="1" dirty="0">
                <a:solidFill>
                  <a:srgbClr val="00B0F0"/>
                </a:solidFill>
              </a:rPr>
              <a:t> inmunosuprimidos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>
                <a:solidFill>
                  <a:srgbClr val="7030A0"/>
                </a:solidFill>
              </a:rPr>
              <a:t>Asma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2400" b="1" dirty="0" err="1">
                <a:solidFill>
                  <a:srgbClr val="00FF00"/>
                </a:solidFill>
              </a:rPr>
              <a:t>Insuf</a:t>
            </a:r>
            <a:r>
              <a:rPr lang="es-MX" sz="2400" b="1" dirty="0">
                <a:solidFill>
                  <a:srgbClr val="00FF00"/>
                </a:solidFill>
              </a:rPr>
              <a:t>. Renal Crónica</a:t>
            </a:r>
          </a:p>
        </p:txBody>
      </p:sp>
    </p:spTree>
    <p:extLst>
      <p:ext uri="{BB962C8B-B14F-4D97-AF65-F5344CB8AC3E}">
        <p14:creationId xmlns:p14="http://schemas.microsoft.com/office/powerpoint/2010/main" val="158429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430110" y="365125"/>
            <a:ext cx="6923690" cy="1325563"/>
          </a:xfrm>
        </p:spPr>
        <p:txBody>
          <a:bodyPr/>
          <a:lstStyle/>
          <a:p>
            <a:r>
              <a:rPr lang="es-MX" dirty="0" smtClean="0"/>
              <a:t>Seguimiento. 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MX" sz="2400" dirty="0"/>
              <a:t>Los pacientes que reúnan la condición de caso </a:t>
            </a:r>
            <a:r>
              <a:rPr lang="es-MX" sz="2400" dirty="0" smtClean="0"/>
              <a:t>sospechoso: </a:t>
            </a:r>
          </a:p>
          <a:p>
            <a:pPr marL="0" indent="0">
              <a:buNone/>
            </a:pPr>
            <a:r>
              <a:rPr lang="es-MX" sz="2400" dirty="0"/>
              <a:t>	F</a:t>
            </a:r>
            <a:r>
              <a:rPr lang="es-MX" sz="2400" dirty="0" smtClean="0"/>
              <a:t>uera </a:t>
            </a:r>
            <a:r>
              <a:rPr lang="es-MX" sz="2400" dirty="0"/>
              <a:t>de los grupos de </a:t>
            </a:r>
            <a:r>
              <a:rPr lang="es-MX" sz="2400" dirty="0" smtClean="0"/>
              <a:t>riesgo</a:t>
            </a:r>
          </a:p>
          <a:p>
            <a:pPr marL="0" indent="0">
              <a:buNone/>
            </a:pPr>
            <a:r>
              <a:rPr lang="es-MX" sz="2400" dirty="0"/>
              <a:t>	</a:t>
            </a:r>
            <a:r>
              <a:rPr lang="es-MX" sz="2400" dirty="0" smtClean="0"/>
              <a:t>Sin </a:t>
            </a:r>
            <a:r>
              <a:rPr lang="es-MX" sz="2400" dirty="0"/>
              <a:t>signos y síntomas de enfermedad progresiva y/o </a:t>
            </a:r>
            <a:r>
              <a:rPr lang="es-MX" sz="2400" dirty="0" smtClean="0"/>
              <a:t>grave</a:t>
            </a:r>
          </a:p>
          <a:p>
            <a:pPr marL="0" indent="0">
              <a:buNone/>
            </a:pPr>
            <a:r>
              <a:rPr lang="es-MX" sz="2400" dirty="0">
                <a:solidFill>
                  <a:srgbClr val="FF0000"/>
                </a:solidFill>
              </a:rPr>
              <a:t>	</a:t>
            </a:r>
            <a:r>
              <a:rPr lang="es-MX" sz="2400" b="1" dirty="0">
                <a:solidFill>
                  <a:srgbClr val="FF0000"/>
                </a:solidFill>
              </a:rPr>
              <a:t>N</a:t>
            </a:r>
            <a:r>
              <a:rPr lang="es-MX" sz="2400" b="1" dirty="0" smtClean="0">
                <a:solidFill>
                  <a:srgbClr val="FF0000"/>
                </a:solidFill>
              </a:rPr>
              <a:t>o </a:t>
            </a:r>
            <a:r>
              <a:rPr lang="es-MX" sz="2400" b="1" dirty="0">
                <a:solidFill>
                  <a:srgbClr val="FF0000"/>
                </a:solidFill>
              </a:rPr>
              <a:t>requieren el tratamiento </a:t>
            </a:r>
            <a:r>
              <a:rPr lang="es-MX" sz="2400" b="1" dirty="0" smtClean="0">
                <a:solidFill>
                  <a:srgbClr val="FF0000"/>
                </a:solidFill>
              </a:rPr>
              <a:t>antiviral</a:t>
            </a:r>
            <a:endParaRPr lang="es-MX" sz="2400" b="1" dirty="0"/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/>
              <a:t>	N</a:t>
            </a:r>
            <a:r>
              <a:rPr lang="es-MX" sz="2400" dirty="0" smtClean="0"/>
              <a:t>o </a:t>
            </a:r>
            <a:r>
              <a:rPr lang="es-MX" sz="2400" dirty="0"/>
              <a:t>obstante, se deberán </a:t>
            </a:r>
            <a:r>
              <a:rPr lang="es-MX" sz="2400" b="1" dirty="0">
                <a:solidFill>
                  <a:srgbClr val="00B0F0"/>
                </a:solidFill>
              </a:rPr>
              <a:t>revalorar en las siguientes 24 – </a:t>
            </a:r>
            <a:r>
              <a:rPr lang="es-MX" sz="2400" b="1" dirty="0" smtClean="0">
                <a:solidFill>
                  <a:srgbClr val="00B0F0"/>
                </a:solidFill>
              </a:rPr>
              <a:t>48 horas.</a:t>
            </a:r>
          </a:p>
          <a:p>
            <a:pPr marL="0" indent="0">
              <a:buNone/>
            </a:pPr>
            <a:r>
              <a:rPr lang="es-MX" sz="2400" b="1" dirty="0">
                <a:solidFill>
                  <a:srgbClr val="00B0F0"/>
                </a:solidFill>
              </a:rPr>
              <a:t>	</a:t>
            </a:r>
            <a:r>
              <a:rPr lang="es-MX" sz="2400" b="1" dirty="0" smtClean="0">
                <a:solidFill>
                  <a:srgbClr val="00B0F0"/>
                </a:solidFill>
              </a:rPr>
              <a:t>	</a:t>
            </a:r>
            <a:r>
              <a:rPr lang="es-MX" sz="2400" dirty="0"/>
              <a:t>D</a:t>
            </a:r>
            <a:r>
              <a:rPr lang="es-MX" sz="2400" dirty="0" smtClean="0"/>
              <a:t>eberá </a:t>
            </a:r>
            <a:r>
              <a:rPr lang="es-MX" sz="2400" dirty="0"/>
              <a:t>informar sobre los signos y síntomas de </a:t>
            </a:r>
            <a:r>
              <a:rPr lang="es-MX" sz="2400" dirty="0" smtClean="0"/>
              <a:t>alarma para que acudan inmediatamente a </a:t>
            </a:r>
            <a:r>
              <a:rPr lang="es-MX" sz="2400" dirty="0"/>
              <a:t>valoración en </a:t>
            </a:r>
            <a:r>
              <a:rPr lang="es-MX" sz="2400" dirty="0" smtClean="0"/>
              <a:t>caso necesario.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419844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100512" y="365125"/>
            <a:ext cx="7253287" cy="1325563"/>
          </a:xfrm>
        </p:spPr>
        <p:txBody>
          <a:bodyPr>
            <a:normAutofit/>
          </a:bodyPr>
          <a:lstStyle/>
          <a:p>
            <a:r>
              <a:rPr lang="es-MX" sz="4000" dirty="0" smtClean="0"/>
              <a:t>Estrategias.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2800" dirty="0" smtClean="0"/>
              <a:t>Primer nivel de atención</a:t>
            </a:r>
            <a:endParaRPr lang="es-MX" sz="36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2310606"/>
            <a:ext cx="10515600" cy="3047207"/>
          </a:xfrm>
        </p:spPr>
        <p:txBody>
          <a:bodyPr>
            <a:normAutofit/>
          </a:bodyPr>
          <a:lstStyle/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Reforzar el aprendizaje sobre Influenza del totalidad de la plantilla laboral de cada Unidad de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salud</a:t>
            </a:r>
          </a:p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Vacunación al 100% de los trabajadores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Activación de filtro sanitario en cada Unidad de salud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Manejo de los pacientes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 infecciones respiratorias con 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reglas de bioseguridad (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evitar el saludo, uso constante de alcohol gel, lavado de manos antes y después de la atención </a:t>
            </a:r>
            <a:r>
              <a:rPr lang="es-MX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medica.) </a:t>
            </a:r>
            <a:endParaRPr lang="es-MX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s-MX" sz="1400" dirty="0" smtClean="0"/>
          </a:p>
        </p:txBody>
      </p:sp>
    </p:spTree>
    <p:extLst>
      <p:ext uri="{BB962C8B-B14F-4D97-AF65-F5344CB8AC3E}">
        <p14:creationId xmlns:p14="http://schemas.microsoft.com/office/powerpoint/2010/main" val="129222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598</Words>
  <Application>Microsoft Office PowerPoint</Application>
  <PresentationFormat>Panorámica</PresentationFormat>
  <Paragraphs>153</Paragraphs>
  <Slides>15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Helvetica</vt:lpstr>
      <vt:lpstr>Tema de Office</vt:lpstr>
      <vt:lpstr>Hoja de cálculo de Microsoft Excel</vt:lpstr>
      <vt:lpstr>Presentación de PowerPoint</vt:lpstr>
      <vt:lpstr>Presentación de PowerPoint</vt:lpstr>
      <vt:lpstr>Acciones especificas de USMI.</vt:lpstr>
      <vt:lpstr>Definiciones operacionales. </vt:lpstr>
      <vt:lpstr>Definiciones operacionales. </vt:lpstr>
      <vt:lpstr>TRATAMIENTO.</vt:lpstr>
      <vt:lpstr>GRUPOS DE RIESGO</vt:lpstr>
      <vt:lpstr>Seguimiento. </vt:lpstr>
      <vt:lpstr>Estrategias. Primer nivel de atención</vt:lpstr>
      <vt:lpstr>Estrategias. Promoción a la salud. </vt:lpstr>
      <vt:lpstr>Estrategias. Salud Reproductiva</vt:lpstr>
      <vt:lpstr>Presentación de PowerPoint</vt:lpstr>
      <vt:lpstr>Presentación de PowerPoint</vt:lpstr>
      <vt:lpstr>REUNION SECTORIAL EXTRAORDINARIA</vt:lpstr>
      <vt:lpstr> CONCLUSIONES DE Estrategias de prevención.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Evaluación de Indicadores Caminando a la Excelencia</dc:title>
  <dc:creator>EPIDEMIOLOGIAJV</dc:creator>
  <cp:lastModifiedBy>EPIDEMIOLOGIAJV</cp:lastModifiedBy>
  <cp:revision>56</cp:revision>
  <dcterms:modified xsi:type="dcterms:W3CDTF">2018-12-10T07:13:11Z</dcterms:modified>
</cp:coreProperties>
</file>